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15" r:id="rId1"/>
  </p:sldMasterIdLst>
  <p:sldIdLst>
    <p:sldId id="256" r:id="rId2"/>
    <p:sldId id="257" r:id="rId3"/>
    <p:sldId id="260" r:id="rId4"/>
    <p:sldId id="262" r:id="rId5"/>
    <p:sldId id="261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89ABBF-A1B9-460E-BA14-D39019C5D55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19684A-01BE-401D-BF9F-8A810DD4C473}">
      <dgm:prSet phldrT="[Text]"/>
      <dgm:spPr/>
      <dgm:t>
        <a:bodyPr/>
        <a:lstStyle/>
        <a:p>
          <a:r>
            <a:rPr lang="ru-RU" dirty="0" smtClean="0"/>
            <a:t>Администратор</a:t>
          </a:r>
          <a:endParaRPr lang="ru-RU" dirty="0"/>
        </a:p>
      </dgm:t>
    </dgm:pt>
    <dgm:pt modelId="{C613EA02-F1FF-4172-AB1B-AB3536B51E6B}" type="parTrans" cxnId="{D0898124-445E-4DB2-B46E-9F170AE48DC3}">
      <dgm:prSet/>
      <dgm:spPr/>
      <dgm:t>
        <a:bodyPr/>
        <a:lstStyle/>
        <a:p>
          <a:endParaRPr lang="ru-RU"/>
        </a:p>
      </dgm:t>
    </dgm:pt>
    <dgm:pt modelId="{B86E30FF-C3E4-4E2B-9956-EEA65D0F9740}" type="sibTrans" cxnId="{D0898124-445E-4DB2-B46E-9F170AE48DC3}">
      <dgm:prSet/>
      <dgm:spPr/>
      <dgm:t>
        <a:bodyPr/>
        <a:lstStyle/>
        <a:p>
          <a:endParaRPr lang="ru-RU"/>
        </a:p>
      </dgm:t>
    </dgm:pt>
    <dgm:pt modelId="{108A5EDD-9799-416D-B0DD-E0D98A2F5C79}">
      <dgm:prSet phldrT="[Text]"/>
      <dgm:spPr/>
      <dgm:t>
        <a:bodyPr/>
        <a:lstStyle/>
        <a:p>
          <a:r>
            <a:rPr lang="ru-RU" dirty="0" smtClean="0"/>
            <a:t>Пользователь</a:t>
          </a:r>
          <a:endParaRPr lang="ru-RU" dirty="0"/>
        </a:p>
      </dgm:t>
    </dgm:pt>
    <dgm:pt modelId="{7BF4C4A3-66F0-4090-A86C-24CF2E3FE916}" type="parTrans" cxnId="{B2DDB435-50A8-4B13-93A3-302BDCE0E3D1}">
      <dgm:prSet/>
      <dgm:spPr/>
      <dgm:t>
        <a:bodyPr/>
        <a:lstStyle/>
        <a:p>
          <a:endParaRPr lang="ru-RU"/>
        </a:p>
      </dgm:t>
    </dgm:pt>
    <dgm:pt modelId="{0B4AAB92-490A-40D2-A9FE-11B27D67FC62}" type="sibTrans" cxnId="{B2DDB435-50A8-4B13-93A3-302BDCE0E3D1}">
      <dgm:prSet/>
      <dgm:spPr/>
      <dgm:t>
        <a:bodyPr/>
        <a:lstStyle/>
        <a:p>
          <a:endParaRPr lang="ru-RU" dirty="0"/>
        </a:p>
      </dgm:t>
    </dgm:pt>
    <dgm:pt modelId="{D3C1A643-C179-4690-A84C-8F210D82D53F}">
      <dgm:prSet phldrT="[Text]"/>
      <dgm:spPr/>
      <dgm:t>
        <a:bodyPr/>
        <a:lstStyle/>
        <a:p>
          <a:r>
            <a:rPr lang="ru-RU" dirty="0" smtClean="0"/>
            <a:t>Схема 1</a:t>
          </a:r>
          <a:endParaRPr lang="ru-RU" dirty="0"/>
        </a:p>
      </dgm:t>
    </dgm:pt>
    <dgm:pt modelId="{EC1CFBBA-BC3D-43E7-A5AC-DC97DCFC04AC}" type="parTrans" cxnId="{86CC81FF-2700-479D-80DD-B71EC16CF758}">
      <dgm:prSet/>
      <dgm:spPr/>
      <dgm:t>
        <a:bodyPr/>
        <a:lstStyle/>
        <a:p>
          <a:endParaRPr lang="ru-RU"/>
        </a:p>
      </dgm:t>
    </dgm:pt>
    <dgm:pt modelId="{1DB99480-2484-4E63-A120-DF1661DE5F61}" type="sibTrans" cxnId="{86CC81FF-2700-479D-80DD-B71EC16CF758}">
      <dgm:prSet/>
      <dgm:spPr/>
      <dgm:t>
        <a:bodyPr/>
        <a:lstStyle/>
        <a:p>
          <a:endParaRPr lang="ru-RU"/>
        </a:p>
      </dgm:t>
    </dgm:pt>
    <dgm:pt modelId="{2948649D-8CFA-443B-9DD8-2695B2D9B618}">
      <dgm:prSet phldrT="[Text]"/>
      <dgm:spPr/>
      <dgm:t>
        <a:bodyPr/>
        <a:lstStyle/>
        <a:p>
          <a:r>
            <a:rPr lang="ru-RU" dirty="0" smtClean="0"/>
            <a:t>Схема 2</a:t>
          </a:r>
          <a:endParaRPr lang="ru-RU" dirty="0"/>
        </a:p>
      </dgm:t>
    </dgm:pt>
    <dgm:pt modelId="{85950969-7772-420A-823E-ABFADF90A427}" type="parTrans" cxnId="{72708390-0345-4CB5-A4C5-8DC30989B635}">
      <dgm:prSet/>
      <dgm:spPr/>
      <dgm:t>
        <a:bodyPr/>
        <a:lstStyle/>
        <a:p>
          <a:endParaRPr lang="ru-RU"/>
        </a:p>
      </dgm:t>
    </dgm:pt>
    <dgm:pt modelId="{3F138666-1178-4F11-88AA-B8BB97BE197B}" type="sibTrans" cxnId="{72708390-0345-4CB5-A4C5-8DC30989B635}">
      <dgm:prSet/>
      <dgm:spPr/>
      <dgm:t>
        <a:bodyPr/>
        <a:lstStyle/>
        <a:p>
          <a:endParaRPr lang="ru-RU"/>
        </a:p>
      </dgm:t>
    </dgm:pt>
    <dgm:pt modelId="{B70D52BB-6D73-462B-BA3E-C1C592976A12}" type="pres">
      <dgm:prSet presAssocID="{C489ABBF-A1B9-460E-BA14-D39019C5D555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4C5823-799F-4D1B-85FA-9DF86C7EC5A0}" type="pres">
      <dgm:prSet presAssocID="{9519684A-01BE-401D-BF9F-8A810DD4C47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2C745-AAF0-4F11-96B7-10778924958B}" type="pres">
      <dgm:prSet presAssocID="{B86E30FF-C3E4-4E2B-9956-EEA65D0F974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D06646C-FBAD-4D81-84BB-2179B600CE68}" type="pres">
      <dgm:prSet presAssocID="{B86E30FF-C3E4-4E2B-9956-EEA65D0F9740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9183409D-4E89-4608-83CE-0C7CBB218FE4}" type="pres">
      <dgm:prSet presAssocID="{108A5EDD-9799-416D-B0DD-E0D98A2F5C7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09F21-484E-4163-A62D-FCECC1EDF1BE}" type="pres">
      <dgm:prSet presAssocID="{0B4AAB92-490A-40D2-A9FE-11B27D67FC62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E8E1F70-A1EF-4641-A906-5EC5189FDB66}" type="pres">
      <dgm:prSet presAssocID="{0B4AAB92-490A-40D2-A9FE-11B27D67FC6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CAB9B60A-7589-4AD3-91A8-C314D60BF4CF}" type="pres">
      <dgm:prSet presAssocID="{D3C1A643-C179-4690-A84C-8F210D82D53F}" presName="node" presStyleLbl="node1" presStyleIdx="2" presStyleCnt="4" custLinFactNeighborX="-80775" custLinFactNeighborY="-16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DF6D78-8E3F-4C4B-B9F1-836C5914004E}" type="pres">
      <dgm:prSet presAssocID="{1DB99480-2484-4E63-A120-DF1661DE5F61}" presName="sibTrans" presStyleLbl="sibTrans2D1" presStyleIdx="2" presStyleCnt="3" custAng="1296171" custScaleX="118451" custLinFactY="-50549" custLinFactNeighborX="65098" custLinFactNeighborY="-100000"/>
      <dgm:spPr/>
      <dgm:t>
        <a:bodyPr/>
        <a:lstStyle/>
        <a:p>
          <a:endParaRPr lang="ru-RU"/>
        </a:p>
      </dgm:t>
    </dgm:pt>
    <dgm:pt modelId="{9BBCC70D-CE55-46E8-9ABE-4C57C153D074}" type="pres">
      <dgm:prSet presAssocID="{1DB99480-2484-4E63-A120-DF1661DE5F61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887D0D4E-5F46-4F54-B07A-56225F99A5D5}" type="pres">
      <dgm:prSet presAssocID="{2948649D-8CFA-443B-9DD8-2695B2D9B618}" presName="node" presStyleLbl="node1" presStyleIdx="3" presStyleCnt="4" custLinFactX="27564" custLinFactNeighborX="100000" custLinFactNeighborY="-89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1B10A8-E4F7-45D8-88DF-471732E3D0B1}" type="presOf" srcId="{0B4AAB92-490A-40D2-A9FE-11B27D67FC62}" destId="{6AE09F21-484E-4163-A62D-FCECC1EDF1BE}" srcOrd="0" destOrd="0" presId="urn:microsoft.com/office/officeart/2005/8/layout/process2"/>
    <dgm:cxn modelId="{CA9B4038-6FBE-4F79-BA1D-4DD475610F87}" type="presOf" srcId="{1DB99480-2484-4E63-A120-DF1661DE5F61}" destId="{9BBCC70D-CE55-46E8-9ABE-4C57C153D074}" srcOrd="1" destOrd="0" presId="urn:microsoft.com/office/officeart/2005/8/layout/process2"/>
    <dgm:cxn modelId="{C67E0C7C-2C3C-48DF-B2A6-5E52D7817958}" type="presOf" srcId="{2948649D-8CFA-443B-9DD8-2695B2D9B618}" destId="{887D0D4E-5F46-4F54-B07A-56225F99A5D5}" srcOrd="0" destOrd="0" presId="urn:microsoft.com/office/officeart/2005/8/layout/process2"/>
    <dgm:cxn modelId="{B2DDB435-50A8-4B13-93A3-302BDCE0E3D1}" srcId="{C489ABBF-A1B9-460E-BA14-D39019C5D555}" destId="{108A5EDD-9799-416D-B0DD-E0D98A2F5C79}" srcOrd="1" destOrd="0" parTransId="{7BF4C4A3-66F0-4090-A86C-24CF2E3FE916}" sibTransId="{0B4AAB92-490A-40D2-A9FE-11B27D67FC62}"/>
    <dgm:cxn modelId="{08C8170B-9456-4253-98A3-F6AF470D0714}" type="presOf" srcId="{C489ABBF-A1B9-460E-BA14-D39019C5D555}" destId="{B70D52BB-6D73-462B-BA3E-C1C592976A12}" srcOrd="0" destOrd="0" presId="urn:microsoft.com/office/officeart/2005/8/layout/process2"/>
    <dgm:cxn modelId="{914B2BE4-A91A-4200-AF75-73B0A807A4BE}" type="presOf" srcId="{0B4AAB92-490A-40D2-A9FE-11B27D67FC62}" destId="{3E8E1F70-A1EF-4641-A906-5EC5189FDB66}" srcOrd="1" destOrd="0" presId="urn:microsoft.com/office/officeart/2005/8/layout/process2"/>
    <dgm:cxn modelId="{72708390-0345-4CB5-A4C5-8DC30989B635}" srcId="{C489ABBF-A1B9-460E-BA14-D39019C5D555}" destId="{2948649D-8CFA-443B-9DD8-2695B2D9B618}" srcOrd="3" destOrd="0" parTransId="{85950969-7772-420A-823E-ABFADF90A427}" sibTransId="{3F138666-1178-4F11-88AA-B8BB97BE197B}"/>
    <dgm:cxn modelId="{E2688C3B-1C81-453E-AFB8-13D601AEDDE8}" type="presOf" srcId="{B86E30FF-C3E4-4E2B-9956-EEA65D0F9740}" destId="{EC32C745-AAF0-4F11-96B7-10778924958B}" srcOrd="0" destOrd="0" presId="urn:microsoft.com/office/officeart/2005/8/layout/process2"/>
    <dgm:cxn modelId="{938CC556-B4B3-4A02-A38A-E674EE802A77}" type="presOf" srcId="{D3C1A643-C179-4690-A84C-8F210D82D53F}" destId="{CAB9B60A-7589-4AD3-91A8-C314D60BF4CF}" srcOrd="0" destOrd="0" presId="urn:microsoft.com/office/officeart/2005/8/layout/process2"/>
    <dgm:cxn modelId="{339F0CFC-CF98-4DB5-AAB8-8DCCC295017F}" type="presOf" srcId="{1DB99480-2484-4E63-A120-DF1661DE5F61}" destId="{A3DF6D78-8E3F-4C4B-B9F1-836C5914004E}" srcOrd="0" destOrd="0" presId="urn:microsoft.com/office/officeart/2005/8/layout/process2"/>
    <dgm:cxn modelId="{33EE9F11-CDF5-43DD-A534-A091C8C7FCDF}" type="presOf" srcId="{B86E30FF-C3E4-4E2B-9956-EEA65D0F9740}" destId="{ED06646C-FBAD-4D81-84BB-2179B600CE68}" srcOrd="1" destOrd="0" presId="urn:microsoft.com/office/officeart/2005/8/layout/process2"/>
    <dgm:cxn modelId="{D5BC4D3E-527C-453B-A478-B48589E379DA}" type="presOf" srcId="{9519684A-01BE-401D-BF9F-8A810DD4C473}" destId="{634C5823-799F-4D1B-85FA-9DF86C7EC5A0}" srcOrd="0" destOrd="0" presId="urn:microsoft.com/office/officeart/2005/8/layout/process2"/>
    <dgm:cxn modelId="{D0898124-445E-4DB2-B46E-9F170AE48DC3}" srcId="{C489ABBF-A1B9-460E-BA14-D39019C5D555}" destId="{9519684A-01BE-401D-BF9F-8A810DD4C473}" srcOrd="0" destOrd="0" parTransId="{C613EA02-F1FF-4172-AB1B-AB3536B51E6B}" sibTransId="{B86E30FF-C3E4-4E2B-9956-EEA65D0F9740}"/>
    <dgm:cxn modelId="{F0C98631-571C-488E-B7AD-C699A616FCAF}" type="presOf" srcId="{108A5EDD-9799-416D-B0DD-E0D98A2F5C79}" destId="{9183409D-4E89-4608-83CE-0C7CBB218FE4}" srcOrd="0" destOrd="0" presId="urn:microsoft.com/office/officeart/2005/8/layout/process2"/>
    <dgm:cxn modelId="{86CC81FF-2700-479D-80DD-B71EC16CF758}" srcId="{C489ABBF-A1B9-460E-BA14-D39019C5D555}" destId="{D3C1A643-C179-4690-A84C-8F210D82D53F}" srcOrd="2" destOrd="0" parTransId="{EC1CFBBA-BC3D-43E7-A5AC-DC97DCFC04AC}" sibTransId="{1DB99480-2484-4E63-A120-DF1661DE5F61}"/>
    <dgm:cxn modelId="{54A47352-86AC-467D-B504-536DE4DDA59A}" type="presParOf" srcId="{B70D52BB-6D73-462B-BA3E-C1C592976A12}" destId="{634C5823-799F-4D1B-85FA-9DF86C7EC5A0}" srcOrd="0" destOrd="0" presId="urn:microsoft.com/office/officeart/2005/8/layout/process2"/>
    <dgm:cxn modelId="{E58BF172-C134-4E36-AEDE-B9D9014E3920}" type="presParOf" srcId="{B70D52BB-6D73-462B-BA3E-C1C592976A12}" destId="{EC32C745-AAF0-4F11-96B7-10778924958B}" srcOrd="1" destOrd="0" presId="urn:microsoft.com/office/officeart/2005/8/layout/process2"/>
    <dgm:cxn modelId="{CB0A3C1C-EC57-4B97-9553-328FE59E9E8D}" type="presParOf" srcId="{EC32C745-AAF0-4F11-96B7-10778924958B}" destId="{ED06646C-FBAD-4D81-84BB-2179B600CE68}" srcOrd="0" destOrd="0" presId="urn:microsoft.com/office/officeart/2005/8/layout/process2"/>
    <dgm:cxn modelId="{74468227-90CF-4DF9-B5A4-895B0CBA401A}" type="presParOf" srcId="{B70D52BB-6D73-462B-BA3E-C1C592976A12}" destId="{9183409D-4E89-4608-83CE-0C7CBB218FE4}" srcOrd="2" destOrd="0" presId="urn:microsoft.com/office/officeart/2005/8/layout/process2"/>
    <dgm:cxn modelId="{00C3C19E-F50B-4345-9DBF-6F8F9E5540F1}" type="presParOf" srcId="{B70D52BB-6D73-462B-BA3E-C1C592976A12}" destId="{6AE09F21-484E-4163-A62D-FCECC1EDF1BE}" srcOrd="3" destOrd="0" presId="urn:microsoft.com/office/officeart/2005/8/layout/process2"/>
    <dgm:cxn modelId="{3F7712C7-10AD-4428-B3BA-089F6E225582}" type="presParOf" srcId="{6AE09F21-484E-4163-A62D-FCECC1EDF1BE}" destId="{3E8E1F70-A1EF-4641-A906-5EC5189FDB66}" srcOrd="0" destOrd="0" presId="urn:microsoft.com/office/officeart/2005/8/layout/process2"/>
    <dgm:cxn modelId="{8C0FB452-E7EC-4D15-B2B5-B66631032202}" type="presParOf" srcId="{B70D52BB-6D73-462B-BA3E-C1C592976A12}" destId="{CAB9B60A-7589-4AD3-91A8-C314D60BF4CF}" srcOrd="4" destOrd="0" presId="urn:microsoft.com/office/officeart/2005/8/layout/process2"/>
    <dgm:cxn modelId="{D5B1902B-7707-4169-BAE9-BFCEF9AF95C9}" type="presParOf" srcId="{B70D52BB-6D73-462B-BA3E-C1C592976A12}" destId="{A3DF6D78-8E3F-4C4B-B9F1-836C5914004E}" srcOrd="5" destOrd="0" presId="urn:microsoft.com/office/officeart/2005/8/layout/process2"/>
    <dgm:cxn modelId="{3BFC7909-F4F4-493E-87CB-7D5B1124C261}" type="presParOf" srcId="{A3DF6D78-8E3F-4C4B-B9F1-836C5914004E}" destId="{9BBCC70D-CE55-46E8-9ABE-4C57C153D074}" srcOrd="0" destOrd="0" presId="urn:microsoft.com/office/officeart/2005/8/layout/process2"/>
    <dgm:cxn modelId="{D7037298-9A66-4A1E-94CB-4CA393382C94}" type="presParOf" srcId="{B70D52BB-6D73-462B-BA3E-C1C592976A12}" destId="{887D0D4E-5F46-4F54-B07A-56225F99A5D5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C5823-799F-4D1B-85FA-9DF86C7EC5A0}">
      <dsp:nvSpPr>
        <dsp:cNvPr id="0" name=""/>
        <dsp:cNvSpPr/>
      </dsp:nvSpPr>
      <dsp:spPr>
        <a:xfrm>
          <a:off x="4214985" y="2124"/>
          <a:ext cx="180305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Администратор</a:t>
          </a:r>
          <a:endParaRPr lang="ru-RU" sz="1800" kern="1200" dirty="0"/>
        </a:p>
      </dsp:txBody>
      <dsp:txXfrm>
        <a:off x="4238134" y="25273"/>
        <a:ext cx="1756755" cy="744081"/>
      </dsp:txXfrm>
    </dsp:sp>
    <dsp:sp modelId="{EC32C745-AAF0-4F11-96B7-10778924958B}">
      <dsp:nvSpPr>
        <dsp:cNvPr id="0" name=""/>
        <dsp:cNvSpPr/>
      </dsp:nvSpPr>
      <dsp:spPr>
        <a:xfrm rot="5400000">
          <a:off x="4968316" y="812263"/>
          <a:ext cx="296392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5009811" y="841902"/>
        <a:ext cx="213402" cy="207474"/>
      </dsp:txXfrm>
    </dsp:sp>
    <dsp:sp modelId="{9183409D-4E89-4608-83CE-0C7CBB218FE4}">
      <dsp:nvSpPr>
        <dsp:cNvPr id="0" name=""/>
        <dsp:cNvSpPr/>
      </dsp:nvSpPr>
      <dsp:spPr>
        <a:xfrm>
          <a:off x="4214985" y="1187694"/>
          <a:ext cx="180305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Пользователь</a:t>
          </a:r>
          <a:endParaRPr lang="ru-RU" sz="1800" kern="1200" dirty="0"/>
        </a:p>
      </dsp:txBody>
      <dsp:txXfrm>
        <a:off x="4238134" y="1210843"/>
        <a:ext cx="1756755" cy="744081"/>
      </dsp:txXfrm>
    </dsp:sp>
    <dsp:sp modelId="{6AE09F21-484E-4163-A62D-FCECC1EDF1BE}">
      <dsp:nvSpPr>
        <dsp:cNvPr id="0" name=""/>
        <dsp:cNvSpPr/>
      </dsp:nvSpPr>
      <dsp:spPr>
        <a:xfrm rot="8546759">
          <a:off x="4185671" y="1964914"/>
          <a:ext cx="405266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10800000">
        <a:off x="4281317" y="2003530"/>
        <a:ext cx="298565" cy="213402"/>
      </dsp:txXfrm>
    </dsp:sp>
    <dsp:sp modelId="{CAB9B60A-7589-4AD3-91A8-C314D60BF4CF}">
      <dsp:nvSpPr>
        <dsp:cNvPr id="0" name=""/>
        <dsp:cNvSpPr/>
      </dsp:nvSpPr>
      <dsp:spPr>
        <a:xfrm>
          <a:off x="2758568" y="2307425"/>
          <a:ext cx="180305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Схема 1</a:t>
          </a:r>
          <a:endParaRPr lang="ru-RU" sz="1800" kern="1200" dirty="0"/>
        </a:p>
      </dsp:txBody>
      <dsp:txXfrm>
        <a:off x="2781717" y="2330574"/>
        <a:ext cx="1756755" cy="744081"/>
      </dsp:txXfrm>
    </dsp:sp>
    <dsp:sp modelId="{A3DF6D78-8E3F-4C4B-B9F1-836C5914004E}">
      <dsp:nvSpPr>
        <dsp:cNvPr id="0" name=""/>
        <dsp:cNvSpPr/>
      </dsp:nvSpPr>
      <dsp:spPr>
        <a:xfrm rot="2102186">
          <a:off x="5626783" y="2437942"/>
          <a:ext cx="1784191" cy="355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5636451" y="2478448"/>
        <a:ext cx="1677490" cy="213402"/>
      </dsp:txXfrm>
    </dsp:sp>
    <dsp:sp modelId="{887D0D4E-5F46-4F54-B07A-56225F99A5D5}">
      <dsp:nvSpPr>
        <dsp:cNvPr id="0" name=""/>
        <dsp:cNvSpPr/>
      </dsp:nvSpPr>
      <dsp:spPr>
        <a:xfrm>
          <a:off x="6515033" y="3204668"/>
          <a:ext cx="1803053" cy="790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Схема 2</a:t>
          </a:r>
          <a:endParaRPr lang="ru-RU" sz="1800" kern="1200" dirty="0"/>
        </a:p>
      </dsp:txBody>
      <dsp:txXfrm>
        <a:off x="6538182" y="3227817"/>
        <a:ext cx="1756755" cy="744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1A1B0-862D-4909-A7DB-D8ADA062DFCA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088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5CF-BDA2-4E7E-8BBD-350479985E74}" type="datetimeFigureOut">
              <a:rPr lang="en-US" smtClean="0"/>
              <a:pPr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22286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5CF-BDA2-4E7E-8BBD-350479985E74}" type="datetimeFigureOut">
              <a:rPr lang="en-US" smtClean="0"/>
              <a:pPr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2535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5CF-BDA2-4E7E-8BBD-350479985E74}" type="datetimeFigureOut">
              <a:rPr lang="en-US" smtClean="0"/>
              <a:pPr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425776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5CF-BDA2-4E7E-8BBD-350479985E74}" type="datetimeFigureOut">
              <a:rPr lang="en-US" smtClean="0"/>
              <a:pPr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05407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5CF-BDA2-4E7E-8BBD-350479985E74}" type="datetimeFigureOut">
              <a:rPr lang="en-US" smtClean="0"/>
              <a:pPr/>
              <a:t>10/16/2013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30711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5CF-BDA2-4E7E-8BBD-350479985E74}" type="datetimeFigureOut">
              <a:rPr lang="en-US" smtClean="0"/>
              <a:pPr/>
              <a:t>10/16/2013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03015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6144-9CB7-4E3A-B87E-A382F9BE05EF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085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D55F-46AB-4791-9172-4FA8DD3A6A9C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231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26881-8A08-449C-8D73-E5F201F814C1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50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5A5E-0C07-4E93-A112-D37B4D166B30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399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71C5-DC57-4358-A1EA-30C08AF6E3C5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090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1DBA-DE60-4731-B773-47AAA185C143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418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89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A628-C83B-4C66-83F4-1711CE3738FD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5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1D73-9400-43CA-A37F-F9B7D00DE14C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73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7711-B905-4633-B4D7-6F3A49A2E7D9}" type="datetimeFigureOut">
              <a:rPr lang="en-US" smtClean="0"/>
              <a:t>10/16/2013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15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9C235CF-BDA2-4E7E-8BBD-350479985E74}" type="datetimeFigureOut">
              <a:rPr lang="en-US" smtClean="0"/>
              <a:pPr/>
              <a:t>10/16/2013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182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  <p:sldLayoutId id="2147484028" r:id="rId13"/>
    <p:sldLayoutId id="2147484029" r:id="rId14"/>
    <p:sldLayoutId id="2147484030" r:id="rId15"/>
    <p:sldLayoutId id="2147484031" r:id="rId16"/>
    <p:sldLayoutId id="2147484032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tmp"/><Relationship Id="rId4" Type="http://schemas.openxmlformats.org/officeDocument/2006/relationships/image" Target="../media/image4.tm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AutoGRAPH.NET</a:t>
            </a:r>
            <a:endParaRPr lang="ru-RU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6054810"/>
            <a:ext cx="9418320" cy="437429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Техноком, 2013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Централизованное администрирование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116623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741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Локализация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любые языки</a:t>
            </a:r>
          </a:p>
          <a:p>
            <a:r>
              <a:rPr lang="ru-RU" dirty="0" smtClean="0"/>
              <a:t>Поддержка </a:t>
            </a:r>
            <a:r>
              <a:rPr lang="en-US" dirty="0" smtClean="0"/>
              <a:t>Right-to-Left </a:t>
            </a:r>
            <a:r>
              <a:rPr lang="ru-RU" dirty="0" smtClean="0"/>
              <a:t>режимов</a:t>
            </a:r>
          </a:p>
          <a:p>
            <a:r>
              <a:rPr lang="ru-RU" dirty="0" smtClean="0"/>
              <a:t>Может быть выполнена конечным пользователем</a:t>
            </a:r>
          </a:p>
          <a:p>
            <a:r>
              <a:rPr lang="ru-RU" dirty="0" smtClean="0"/>
              <a:t>Переключается на ходу</a:t>
            </a:r>
          </a:p>
          <a:p>
            <a:r>
              <a:rPr lang="ru-RU" dirty="0" smtClean="0"/>
              <a:t>Поддержка локализации </a:t>
            </a:r>
            <a:r>
              <a:rPr lang="en-US" dirty="0" smtClean="0"/>
              <a:t>UI </a:t>
            </a:r>
            <a:r>
              <a:rPr lang="ru-RU" dirty="0" smtClean="0"/>
              <a:t>и схем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04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Модуль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Может содержать только обработчики</a:t>
            </a:r>
          </a:p>
          <a:p>
            <a:r>
              <a:rPr lang="ru-RU" dirty="0" smtClean="0"/>
              <a:t>Может содержать несколько </a:t>
            </a:r>
            <a:r>
              <a:rPr lang="en-US" dirty="0" smtClean="0"/>
              <a:t>UI</a:t>
            </a:r>
            <a:r>
              <a:rPr lang="ru-RU" dirty="0" smtClean="0"/>
              <a:t>-элементов</a:t>
            </a:r>
          </a:p>
          <a:p>
            <a:r>
              <a:rPr lang="ru-RU" dirty="0" smtClean="0"/>
              <a:t>Может добавлять свои секции в конфигурацию</a:t>
            </a:r>
          </a:p>
          <a:p>
            <a:r>
              <a:rPr lang="ru-RU" dirty="0" smtClean="0"/>
              <a:t>Загружается со схемой</a:t>
            </a:r>
          </a:p>
          <a:p>
            <a:r>
              <a:rPr lang="ru-RU" dirty="0" smtClean="0"/>
              <a:t>Как правило – связан с другими модулями</a:t>
            </a:r>
          </a:p>
          <a:p>
            <a:r>
              <a:rPr lang="ru-RU" dirty="0" smtClean="0"/>
              <a:t>Хранится в отдельной </a:t>
            </a:r>
            <a:r>
              <a:rPr lang="en-US" dirty="0" smtClean="0"/>
              <a:t>DLL</a:t>
            </a:r>
            <a:endParaRPr lang="ru-RU" dirty="0" smtClean="0"/>
          </a:p>
          <a:p>
            <a:r>
              <a:rPr lang="ru-RU" dirty="0" smtClean="0"/>
              <a:t>Может иметь зависимости от внешних ресурсов</a:t>
            </a:r>
            <a:br>
              <a:rPr lang="ru-RU" dirty="0" smtClean="0"/>
            </a:br>
            <a:r>
              <a:rPr lang="ru-RU" dirty="0" smtClean="0"/>
              <a:t>(модуль отчетов)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1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Координатно-зависимые</a:t>
            </a:r>
            <a:endParaRPr lang="ru-RU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90128827"/>
              </p:ext>
            </p:extLst>
          </p:nvPr>
        </p:nvGraphicFramePr>
        <p:xfrm>
          <a:off x="1120775" y="1825625"/>
          <a:ext cx="5024439" cy="4926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271"/>
                <a:gridCol w="687754"/>
                <a:gridCol w="3300414"/>
              </a:tblGrid>
              <a:tr h="362233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верность координат</a:t>
                      </a:r>
                    </a:p>
                  </a:txBody>
                  <a:tcPr marL="9525" marR="9525" marT="9525" marB="0" anchor="b"/>
                </a:tc>
              </a:tr>
              <a:tr h="426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Lon, Alt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широта, долгота, высота</a:t>
                      </a:r>
                    </a:p>
                  </a:txBody>
                  <a:tcPr marL="9525" marR="9525" marT="9525" marB="0" anchor="b"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Ground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высота поверхности земли</a:t>
                      </a:r>
                    </a:p>
                  </a:txBody>
                  <a:tcPr marL="9525" marR="9525" marT="9525" marB="0" anchor="b"/>
                </a:tc>
              </a:tr>
              <a:tr h="50055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PrevCrdInt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TimeSpan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интервал времени от предыдущей координатной записи (ПКЗ) до текущей или следующей координатной записи (СКЗ)</a:t>
                      </a:r>
                    </a:p>
                  </a:txBody>
                  <a:tcPr marL="9525" marR="9525" marT="9525" marB="0" anchor="b"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NextCrdInt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TimeSpan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интервал времени от текущей или ПКЗ до СКЗ</a:t>
                      </a:r>
                    </a:p>
                  </a:txBody>
                  <a:tcPr marL="9525" marR="9525" marT="9525" marB="0" anchor="b"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PrevDist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расстояние от ПКЗ до текущей или СКЗ</a:t>
                      </a:r>
                    </a:p>
                  </a:txBody>
                  <a:tcPr marL="9525" marR="9525" marT="9525" marB="0" anchor="b"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NextDist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расстояние от текущей или ПКЗ до СКЗ</a:t>
                      </a:r>
                    </a:p>
                  </a:txBody>
                  <a:tcPr marL="9525" marR="9525" marT="9525" marB="0" anchor="b"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сглаженный накапливаемый пробег от начала расчётного периода</a:t>
                      </a:r>
                    </a:p>
                  </a:txBody>
                  <a:tcPr marL="9525" marR="9525" marT="9525" marB="0" anchor="b"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PrevCourse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курс от ПКЗ до текущей или СКЗ</a:t>
                      </a:r>
                    </a:p>
                  </a:txBody>
                  <a:tcPr marL="9525" marR="9525" marT="9525" marB="0" anchor="b"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NextCourse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курс от текущей или ПКЗ до СКЗ</a:t>
                      </a:r>
                    </a:p>
                  </a:txBody>
                  <a:tcPr marL="9525" marR="9525" marT="9525" marB="0" anchor="b"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PrevSpeed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средняя скорость на участке от ПКЗ до текущей или СКЗ</a:t>
                      </a:r>
                    </a:p>
                  </a:txBody>
                  <a:tcPr marL="9525" marR="9525" marT="9525" marB="0" anchor="b"/>
                </a:tc>
              </a:tr>
              <a:tr h="362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NextSpeed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средняя скорость на участке от текущей или ПКЗ до СКЗ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0233933"/>
              </p:ext>
            </p:extLst>
          </p:nvPr>
        </p:nvGraphicFramePr>
        <p:xfrm>
          <a:off x="6319838" y="1825630"/>
          <a:ext cx="5033961" cy="4926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6808"/>
                <a:gridCol w="648677"/>
                <a:gridCol w="2858476"/>
              </a:tblGrid>
              <a:tr h="368510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PrevVSpeed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средняя вертикальная скорость на участке от ПКЗ до текущей или СКЗ</a:t>
                      </a:r>
                    </a:p>
                  </a:txBody>
                  <a:tcPr marL="9525" marR="9525" marT="9525" marB="0" anchor="b"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NextVSpeed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средняя вертикальная скорость на участке от текущей или ПКЗ до СКЗ</a:t>
                      </a:r>
                    </a:p>
                  </a:txBody>
                  <a:tcPr marL="9525" marR="9525" marT="9525" marB="0" anchor="b"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CrdReg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текущая запись находится между первой и последней верной КЗ</a:t>
                      </a:r>
                    </a:p>
                  </a:txBody>
                  <a:tcPr marL="9525" marR="9525" marT="9525" marB="0" anchor="b"/>
                </a:tc>
              </a:tr>
              <a:tr h="516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тип движения на участке от текущей или ПКЗ до СКЗ (0 - транспортировка, 1 - остановка, 2 - движение, 3 - полет)</a:t>
                      </a:r>
                    </a:p>
                  </a:txBody>
                  <a:tcPr marL="9525" marR="9525" marT="9525" marB="0" anchor="b"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остановка</a:t>
                      </a:r>
                    </a:p>
                  </a:txBody>
                  <a:tcPr marL="9525" marR="9525" marT="9525" marB="0" anchor="b"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Move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движение</a:t>
                      </a:r>
                    </a:p>
                  </a:txBody>
                  <a:tcPr marL="9525" marR="9525" marT="9525" marB="0" anchor="b"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Flight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полёт</a:t>
                      </a:r>
                    </a:p>
                  </a:txBody>
                  <a:tcPr marL="9525" marR="9525" marT="9525" marB="0" anchor="b"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ускорение от ПКЗ до СКЗ</a:t>
                      </a:r>
                    </a:p>
                  </a:txBody>
                  <a:tcPr marL="9525" marR="9525" marT="9525" marB="0" anchor="b"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TurnAng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угол поворота от ПКЗ до СКЗ</a:t>
                      </a:r>
                    </a:p>
                  </a:txBody>
                  <a:tcPr marL="9525" marR="9525" marT="9525" marB="0" anchor="b"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AngVel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угловая скорость от ПКЗ до СКЗ</a:t>
                      </a:r>
                    </a:p>
                  </a:txBody>
                  <a:tcPr marL="9525" marR="9525" marT="9525" marB="0" anchor="b"/>
                </a:tc>
              </a:tr>
              <a:tr h="360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LonLat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UTM</a:t>
                      </a:r>
                    </a:p>
                  </a:txBody>
                  <a:tcPr marL="9525" marR="9525" marT="9525" marB="0" anchor="b"/>
                </a:tc>
              </a:tr>
              <a:tr h="4333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GF1, GF2, GF3, GF4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Геозоны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1,2,3 и 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73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Координатно-Независимые (1/2)</a:t>
            </a:r>
            <a:endParaRPr lang="ru-R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18058583"/>
              </p:ext>
            </p:extLst>
          </p:nvPr>
        </p:nvGraphicFramePr>
        <p:xfrm>
          <a:off x="1120775" y="1825625"/>
          <a:ext cx="5024439" cy="4836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702"/>
                <a:gridCol w="851877"/>
                <a:gridCol w="3323860"/>
              </a:tblGrid>
              <a:tr h="294741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</a:p>
                  </a:txBody>
                  <a:tcPr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DateTime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дата/время местное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UDT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DateTime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дата/время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UTC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TimeSpan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накапливаемая продолжительность (от начала расчетного периода)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PrevInt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TimeSpan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интервал времени от предыдущей записи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NextInt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TimeSpan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интервал времени до следующей записи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SerialNo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прибора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TypeID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код записи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DTF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код фильтрации даты/времени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аналоговые данные (в отсчетах АЦП)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аналоговые данные (в отсчетах АЦП)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A1Volt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аналоговые данные (в вольтах)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A2Volt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аналоговые данные (в вольтах)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MainVolt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напряжение основного питания (в вольтах)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ResVolt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напряжение резервного питания (в вольтах)</a:t>
                      </a:r>
                    </a:p>
                  </a:txBody>
                  <a:tcPr marL="9525" marR="9525" marT="9525" marB="0" anchor="b"/>
                </a:tc>
              </a:tr>
              <a:tr h="294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Processor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загрузка процессора (в %)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3890262"/>
              </p:ext>
            </p:extLst>
          </p:nvPr>
        </p:nvGraphicFramePr>
        <p:xfrm>
          <a:off x="6319838" y="1825627"/>
          <a:ext cx="5033961" cy="4850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716"/>
                <a:gridCol w="656492"/>
                <a:gridCol w="2592753"/>
              </a:tblGrid>
              <a:tr h="364730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</a:p>
                  </a:txBody>
                  <a:tcPr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Image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изображение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корректность даты/времени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уровень сигнала (0 - нет, 7 - максимум)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IntRcv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внутренний приемник?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видимых спутников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HDOP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уровень сигнала (0…50)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ID1W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1-wire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iButton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EventID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код события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температура прибора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PTMode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режим работы пассажиропотока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PTStatus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статус рабоыт пассажиропотока</a:t>
                      </a:r>
                    </a:p>
                  </a:txBody>
                  <a:tcPr marL="9525" marR="9525" marT="9525" marB="0" anchor="b"/>
                </a:tc>
              </a:tr>
              <a:tr h="337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PTIn1, PTIn2, … PTIn16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кол-во вошедших пассажиров</a:t>
                      </a:r>
                    </a:p>
                  </a:txBody>
                  <a:tcPr marL="9525" marR="9525" marT="9525" marB="0" anchor="b"/>
                </a:tc>
              </a:tr>
              <a:tr h="435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PTOut1, PTOut2, … PTOut16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кол-во вышедших пассажиров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5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Координатно-</a:t>
            </a:r>
            <a:r>
              <a:rPr lang="ru-RU" dirty="0" err="1" smtClean="0"/>
              <a:t>НЕзависимые</a:t>
            </a:r>
            <a:r>
              <a:rPr lang="ru-RU" dirty="0" smtClean="0"/>
              <a:t> (2/2</a:t>
            </a:r>
            <a:r>
              <a:rPr lang="ru-RU" dirty="0"/>
              <a:t>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689070"/>
              </p:ext>
            </p:extLst>
          </p:nvPr>
        </p:nvGraphicFramePr>
        <p:xfrm>
          <a:off x="1120775" y="1825625"/>
          <a:ext cx="10233028" cy="4515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8394"/>
                <a:gridCol w="859693"/>
                <a:gridCol w="766494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ru-RU" dirty="0"/>
                    </a:p>
                  </a:txBody>
                  <a:tcPr marL="186231" marR="186231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</a:t>
                      </a:r>
                      <a:endParaRPr lang="ru-RU" dirty="0"/>
                    </a:p>
                  </a:txBody>
                  <a:tcPr marL="186231" marR="186231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endParaRPr lang="ru-RU" dirty="0"/>
                    </a:p>
                  </a:txBody>
                  <a:tcPr marL="186231" marR="186231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C1, C2, … C8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показания непрерывных счетчиков (1-8)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P1, P2, … P8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показания периодических счетчиков (1-8)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F1, F2, … F8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показания частоты (1-8)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LLS1, LLS2, … LLS8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показания LLS1-8 (в отсчетах АЦП)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VLLS1, VLLS2, … VLLS8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верность показаний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LLS1-8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ELLS1, ELLS2, … ELLS8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показания расширенных LLS1-8 (в отсчетах АЦП)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VELLS1, VELLS2, … VELLS8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верность показаний расширенных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LLS1-8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TLLS1, TLLS2, … TLLS8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int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температура расширенных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LLS1-8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T1, T2, … T8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double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температура 1-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wire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датчика 1-8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IP1, IP2, … IP8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состояние плюсовых дискретных входов 1-8 расширителя</a:t>
                      </a:r>
                    </a:p>
                  </a:txBody>
                  <a:tcPr marL="19399" marR="19399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IM1, IM2, … IM8</a:t>
                      </a: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bool</a:t>
                      </a:r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399" marR="19399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состояние минусовых дискретных входов 1-8 расширителя</a:t>
                      </a:r>
                    </a:p>
                  </a:txBody>
                  <a:tcPr marL="19399" marR="19399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67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информация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Расширяемость</a:t>
            </a:r>
          </a:p>
          <a:p>
            <a:r>
              <a:rPr lang="ru-RU" sz="2400" dirty="0" smtClean="0"/>
              <a:t>Масштабируемость</a:t>
            </a:r>
          </a:p>
          <a:p>
            <a:r>
              <a:rPr lang="ru-RU" sz="2400" dirty="0" smtClean="0"/>
              <a:t>Модульность</a:t>
            </a:r>
          </a:p>
          <a:p>
            <a:r>
              <a:rPr lang="ru-RU" sz="2400" dirty="0" smtClean="0"/>
              <a:t>Гибкость настройки</a:t>
            </a:r>
          </a:p>
          <a:p>
            <a:pPr lvl="1"/>
            <a:r>
              <a:rPr lang="ru-RU" sz="2000" dirty="0" smtClean="0"/>
              <a:t>Схемы</a:t>
            </a:r>
          </a:p>
          <a:p>
            <a:pPr lvl="1"/>
            <a:r>
              <a:rPr lang="ru-RU" sz="2000" dirty="0" smtClean="0"/>
              <a:t>Вычисляемые параметры</a:t>
            </a:r>
          </a:p>
          <a:p>
            <a:r>
              <a:rPr lang="ru-RU" sz="2400" dirty="0" smtClean="0"/>
              <a:t>Централизованное администрирование</a:t>
            </a:r>
          </a:p>
          <a:p>
            <a:r>
              <a:rPr lang="ru-RU" sz="2400" dirty="0" smtClean="0"/>
              <a:t>Локализация на любые языки</a:t>
            </a:r>
          </a:p>
        </p:txBody>
      </p:sp>
    </p:spTree>
    <p:extLst>
      <p:ext uri="{BB962C8B-B14F-4D97-AF65-F5344CB8AC3E}">
        <p14:creationId xmlns:p14="http://schemas.microsoft.com/office/powerpoint/2010/main" val="410798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Расширяемость</a:t>
            </a:r>
            <a:r>
              <a:rPr lang="en-US" dirty="0" smtClean="0"/>
              <a:t> / </a:t>
            </a:r>
            <a:r>
              <a:rPr lang="ru-RU" dirty="0" smtClean="0"/>
              <a:t>масштабируемость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32-х или 64-х битная архитектура</a:t>
            </a:r>
          </a:p>
          <a:p>
            <a:r>
              <a:rPr lang="ru-RU" dirty="0" smtClean="0"/>
              <a:t>Большие объемы данных</a:t>
            </a:r>
          </a:p>
          <a:p>
            <a:r>
              <a:rPr lang="ru-RU" dirty="0" smtClean="0"/>
              <a:t>Поддержка большого объема памяти</a:t>
            </a:r>
          </a:p>
          <a:p>
            <a:r>
              <a:rPr lang="ru-RU" dirty="0" smtClean="0"/>
              <a:t>Мониторы и средства отображения</a:t>
            </a:r>
          </a:p>
          <a:p>
            <a:r>
              <a:rPr lang="ru-RU" dirty="0" smtClean="0"/>
              <a:t>Многосвязность</a:t>
            </a:r>
          </a:p>
          <a:p>
            <a:r>
              <a:rPr lang="ru-RU" dirty="0" smtClean="0"/>
              <a:t>Открытое </a:t>
            </a:r>
            <a:r>
              <a:rPr lang="en-US" dirty="0" smtClean="0"/>
              <a:t>API</a:t>
            </a:r>
            <a:r>
              <a:rPr lang="ru-RU" dirty="0" smtClean="0"/>
              <a:t> (*)</a:t>
            </a:r>
            <a:endParaRPr lang="en-US" dirty="0" smtClean="0"/>
          </a:p>
          <a:p>
            <a:pPr lvl="1"/>
            <a:r>
              <a:rPr lang="en-US" dirty="0" smtClean="0"/>
              <a:t>XML</a:t>
            </a:r>
            <a:endParaRPr lang="ru-RU" dirty="0"/>
          </a:p>
          <a:p>
            <a:r>
              <a:rPr lang="ru-RU" dirty="0" smtClean="0"/>
              <a:t>Шифрование данных (*)</a:t>
            </a:r>
            <a:endParaRPr lang="en-US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63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Модульность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UI</a:t>
            </a:r>
            <a:r>
              <a:rPr lang="ru-RU" sz="4000" dirty="0" smtClean="0"/>
              <a:t>-модули</a:t>
            </a:r>
          </a:p>
          <a:p>
            <a:pPr lvl="1"/>
            <a:r>
              <a:rPr lang="ru-RU" dirty="0" smtClean="0"/>
              <a:t>Селекторы, </a:t>
            </a:r>
            <a:r>
              <a:rPr lang="ru-RU" dirty="0" err="1" smtClean="0"/>
              <a:t>просмотрщики</a:t>
            </a:r>
            <a:r>
              <a:rPr lang="ru-RU" dirty="0" smtClean="0"/>
              <a:t>, индикаторы, плеер, …</a:t>
            </a:r>
          </a:p>
          <a:p>
            <a:r>
              <a:rPr lang="ru-RU" sz="4000" dirty="0" smtClean="0"/>
              <a:t>Обработчики</a:t>
            </a:r>
          </a:p>
          <a:p>
            <a:pPr lvl="1"/>
            <a:r>
              <a:rPr lang="ru-RU" dirty="0" smtClean="0"/>
              <a:t>Обработчик данных, …</a:t>
            </a:r>
            <a:endParaRPr lang="ru-RU" dirty="0"/>
          </a:p>
          <a:p>
            <a:r>
              <a:rPr lang="ru-RU" sz="4000" dirty="0" smtClean="0"/>
              <a:t>Смешанные</a:t>
            </a:r>
          </a:p>
          <a:p>
            <a:pPr lvl="1"/>
            <a:r>
              <a:rPr lang="ru-RU" dirty="0" smtClean="0"/>
              <a:t>Загрузчик данных, …</a:t>
            </a:r>
          </a:p>
        </p:txBody>
      </p:sp>
    </p:spTree>
    <p:extLst>
      <p:ext uri="{BB962C8B-B14F-4D97-AF65-F5344CB8AC3E}">
        <p14:creationId xmlns:p14="http://schemas.microsoft.com/office/powerpoint/2010/main" val="402757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Модули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4"/>
            <a:ext cx="5025216" cy="472366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100" b="1" u="sng" dirty="0" smtClean="0"/>
              <a:t>Встроенные</a:t>
            </a:r>
          </a:p>
          <a:p>
            <a:r>
              <a:rPr lang="ru-RU" dirty="0" smtClean="0"/>
              <a:t>База </a:t>
            </a:r>
            <a:r>
              <a:rPr lang="ru-RU" dirty="0"/>
              <a:t>данных</a:t>
            </a:r>
            <a:endParaRPr lang="en-US" dirty="0"/>
          </a:p>
          <a:p>
            <a:r>
              <a:rPr lang="ru-RU" dirty="0"/>
              <a:t>Индикатор значений</a:t>
            </a:r>
          </a:p>
          <a:p>
            <a:r>
              <a:rPr lang="ru-RU" dirty="0"/>
              <a:t>Модуль просмотра данных</a:t>
            </a:r>
          </a:p>
          <a:p>
            <a:r>
              <a:rPr lang="ru-RU" dirty="0"/>
              <a:t>Модуль просмотра отрезков</a:t>
            </a:r>
          </a:p>
          <a:p>
            <a:r>
              <a:rPr lang="ru-RU" dirty="0"/>
              <a:t>Обработчик </a:t>
            </a:r>
            <a:r>
              <a:rPr lang="ru-RU" dirty="0" smtClean="0"/>
              <a:t>данных</a:t>
            </a:r>
          </a:p>
          <a:p>
            <a:r>
              <a:rPr lang="en-US" dirty="0"/>
              <a:t>OLE-</a:t>
            </a:r>
            <a:r>
              <a:rPr lang="ru-RU" dirty="0" smtClean="0"/>
              <a:t>сервер</a:t>
            </a:r>
            <a:endParaRPr lang="ru-RU" dirty="0"/>
          </a:p>
          <a:p>
            <a:r>
              <a:rPr lang="ru-RU" dirty="0"/>
              <a:t>Провайдер </a:t>
            </a:r>
            <a:r>
              <a:rPr lang="ru-RU" dirty="0" smtClean="0"/>
              <a:t>онлайн-устройств</a:t>
            </a:r>
          </a:p>
          <a:p>
            <a:r>
              <a:rPr lang="ru-RU" dirty="0"/>
              <a:t>Провайдер </a:t>
            </a:r>
            <a:r>
              <a:rPr lang="ru-RU" dirty="0" err="1" smtClean="0"/>
              <a:t>оффлайн</a:t>
            </a:r>
            <a:r>
              <a:rPr lang="ru-RU" dirty="0" smtClean="0"/>
              <a:t>-устройств</a:t>
            </a:r>
            <a:endParaRPr lang="ru-RU" dirty="0"/>
          </a:p>
          <a:p>
            <a:r>
              <a:rPr lang="ru-RU" dirty="0"/>
              <a:t>Селектор геозон</a:t>
            </a:r>
          </a:p>
          <a:p>
            <a:r>
              <a:rPr lang="ru-RU" dirty="0"/>
              <a:t>Селектор устройств</a:t>
            </a:r>
          </a:p>
          <a:p>
            <a:r>
              <a:rPr lang="ru-RU" dirty="0"/>
              <a:t>Селектор периода времени</a:t>
            </a:r>
          </a:p>
          <a:p>
            <a:r>
              <a:rPr lang="ru-RU" dirty="0"/>
              <a:t>Селектор </a:t>
            </a:r>
            <a:r>
              <a:rPr lang="ru-RU" dirty="0" smtClean="0"/>
              <a:t>рейсов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100" b="1" u="sng" dirty="0" smtClean="0"/>
              <a:t>Внешние</a:t>
            </a:r>
          </a:p>
          <a:p>
            <a:r>
              <a:rPr lang="ru-RU" dirty="0"/>
              <a:t>Карточка ТС</a:t>
            </a:r>
          </a:p>
          <a:p>
            <a:r>
              <a:rPr lang="ru-RU" dirty="0"/>
              <a:t>Модуль карт</a:t>
            </a:r>
          </a:p>
          <a:p>
            <a:r>
              <a:rPr lang="ru-RU" dirty="0"/>
              <a:t>Модуль отчетов</a:t>
            </a:r>
          </a:p>
          <a:p>
            <a:r>
              <a:rPr lang="ru-RU" dirty="0"/>
              <a:t>Модуль диграмм (графики)</a:t>
            </a:r>
          </a:p>
          <a:p>
            <a:r>
              <a:rPr lang="ru-RU" dirty="0"/>
              <a:t>Обмен сообщениями </a:t>
            </a:r>
            <a:r>
              <a:rPr lang="ru-RU" dirty="0" smtClean="0"/>
              <a:t>(*)</a:t>
            </a:r>
          </a:p>
          <a:p>
            <a:r>
              <a:rPr lang="ru-RU" dirty="0" smtClean="0"/>
              <a:t>Баг-репортер (*)</a:t>
            </a:r>
          </a:p>
          <a:p>
            <a:r>
              <a:rPr lang="ru-RU" dirty="0" smtClean="0"/>
              <a:t>Управление пользователями (*)</a:t>
            </a:r>
          </a:p>
        </p:txBody>
      </p:sp>
    </p:spTree>
    <p:extLst>
      <p:ext uri="{BB962C8B-B14F-4D97-AF65-F5344CB8AC3E}">
        <p14:creationId xmlns:p14="http://schemas.microsoft.com/office/powerpoint/2010/main" val="192160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Схемы (общая информация)		1 / 4</a:t>
            </a:r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817452"/>
          </a:xfrm>
        </p:spPr>
        <p:txBody>
          <a:bodyPr>
            <a:normAutofit/>
          </a:bodyPr>
          <a:lstStyle/>
          <a:p>
            <a:r>
              <a:rPr lang="ru-RU" dirty="0" smtClean="0"/>
              <a:t>Концепция схем</a:t>
            </a:r>
          </a:p>
          <a:p>
            <a:r>
              <a:rPr lang="ru-RU" dirty="0" smtClean="0"/>
              <a:t>Состоит из:</a:t>
            </a:r>
          </a:p>
          <a:p>
            <a:pPr lvl="1"/>
            <a:r>
              <a:rPr lang="ru-RU" dirty="0" smtClean="0"/>
              <a:t>Набора связанных между собой селекторов, провайдеров и модулей</a:t>
            </a:r>
          </a:p>
          <a:p>
            <a:pPr lvl="1"/>
            <a:r>
              <a:rPr lang="ru-RU" dirty="0" smtClean="0"/>
              <a:t>Общей конфигурации</a:t>
            </a:r>
          </a:p>
          <a:p>
            <a:r>
              <a:rPr lang="ru-RU" dirty="0" smtClean="0"/>
              <a:t>Тиражируема</a:t>
            </a:r>
          </a:p>
          <a:p>
            <a:r>
              <a:rPr lang="ru-RU" dirty="0" smtClean="0"/>
              <a:t>Управляемая администратором</a:t>
            </a:r>
          </a:p>
          <a:p>
            <a:r>
              <a:rPr lang="ru-RU" dirty="0" smtClean="0"/>
              <a:t>Может быть загружена с сервера</a:t>
            </a:r>
          </a:p>
          <a:p>
            <a:r>
              <a:rPr lang="ru-RU" dirty="0" smtClean="0"/>
              <a:t>Может содержать </a:t>
            </a:r>
            <a:r>
              <a:rPr lang="ru-RU" u="sng" dirty="0" smtClean="0"/>
              <a:t>независимые наборы</a:t>
            </a:r>
            <a:r>
              <a:rPr lang="ru-RU" dirty="0" smtClean="0"/>
              <a:t> </a:t>
            </a:r>
            <a:r>
              <a:rPr lang="ru-RU" dirty="0"/>
              <a:t>модулей</a:t>
            </a:r>
            <a:br>
              <a:rPr lang="ru-RU" dirty="0"/>
            </a:br>
            <a:r>
              <a:rPr lang="ru-RU" dirty="0"/>
              <a:t>или</a:t>
            </a:r>
            <a:br>
              <a:rPr lang="ru-RU" dirty="0"/>
            </a:br>
            <a:r>
              <a:rPr lang="ru-RU" dirty="0" smtClean="0"/>
              <a:t>Может быть наследована (*)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53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Схемы (примеры)				</a:t>
            </a:r>
            <a:r>
              <a:rPr lang="ru-RU" dirty="0"/>
              <a:t>	</a:t>
            </a:r>
            <a:r>
              <a:rPr lang="ru-RU" dirty="0" smtClean="0"/>
              <a:t>2 / 4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Content Placeholder 4" descr="АвтоГРАФ - Версия: 2013.9.25 (сборка 19) - Схема: Scheme2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18" y="1744555"/>
            <a:ext cx="5038635" cy="3297002"/>
          </a:xfrm>
        </p:spPr>
      </p:pic>
      <p:pic>
        <p:nvPicPr>
          <p:cNvPr id="7" name="Picture 6" descr="АвтоГРАФ - Версия: 2013.9.25 (сборка 19) - Схема: Scheme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659" y="2762248"/>
            <a:ext cx="4715575" cy="3385427"/>
          </a:xfrm>
          <a:prstGeom prst="rect">
            <a:avLst/>
          </a:prstGeom>
        </p:spPr>
      </p:pic>
      <p:pic>
        <p:nvPicPr>
          <p:cNvPr id="6" name="Content Placeholder 5" descr="АвтоГРАФ - Версия: 2013.9.25 (сборка 19) - Схема: Scheme2"/>
          <p:cNvPicPr>
            <a:picLocks noGrp="1" noChangeAspect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803" y="3479905"/>
            <a:ext cx="4561005" cy="3275122"/>
          </a:xfrm>
        </p:spPr>
      </p:pic>
      <p:pic>
        <p:nvPicPr>
          <p:cNvPr id="14" name="Picture 13" descr="АвтоГРАФ - Версия: 2013.9.25 (сборка 19) - Схема: Scheme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838" y="1701656"/>
            <a:ext cx="5023401" cy="360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48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Схемы (связанность модулей)		3 / 4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661" y="1361976"/>
            <a:ext cx="9666500" cy="511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3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Схемы								4 / 4</a:t>
            </a:r>
            <a:endParaRPr lang="ru-RU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7763076" y="1417149"/>
            <a:ext cx="4006892" cy="3780082"/>
          </a:xfrm>
        </p:spPr>
        <p:txBody>
          <a:bodyPr>
            <a:normAutofit/>
          </a:bodyPr>
          <a:lstStyle/>
          <a:p>
            <a:r>
              <a:rPr lang="ru-RU" dirty="0" smtClean="0"/>
              <a:t>Настройки</a:t>
            </a:r>
          </a:p>
          <a:p>
            <a:pPr lvl="1"/>
            <a:r>
              <a:rPr lang="ru-RU" dirty="0" err="1" smtClean="0"/>
              <a:t>Модулезависимы</a:t>
            </a:r>
            <a:endParaRPr lang="ru-RU" dirty="0" smtClean="0"/>
          </a:p>
          <a:p>
            <a:pPr lvl="1"/>
            <a:r>
              <a:rPr lang="ru-RU" dirty="0" smtClean="0"/>
              <a:t>Динамические</a:t>
            </a:r>
          </a:p>
          <a:p>
            <a:pPr lvl="1"/>
            <a:r>
              <a:rPr lang="ru-RU" dirty="0" smtClean="0"/>
              <a:t>Группируемы</a:t>
            </a:r>
          </a:p>
          <a:p>
            <a:pPr lvl="1"/>
            <a:r>
              <a:rPr lang="ru-RU" dirty="0" smtClean="0"/>
              <a:t>Общие</a:t>
            </a:r>
            <a:br>
              <a:rPr lang="ru-RU" dirty="0" smtClean="0"/>
            </a:br>
            <a:r>
              <a:rPr lang="ru-RU" dirty="0" smtClean="0"/>
              <a:t>или</a:t>
            </a:r>
            <a:br>
              <a:rPr lang="ru-RU" dirty="0" smtClean="0"/>
            </a:br>
            <a:r>
              <a:rPr lang="ru-RU" dirty="0" smtClean="0"/>
              <a:t>индивидуальные</a:t>
            </a:r>
          </a:p>
          <a:p>
            <a:pPr lvl="1"/>
            <a:endParaRPr lang="ru-RU" dirty="0"/>
          </a:p>
        </p:txBody>
      </p:sp>
      <p:pic>
        <p:nvPicPr>
          <p:cNvPr id="9" name="Content Placeholder 3" descr="Screen Clippi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17148"/>
            <a:ext cx="3671277" cy="3620287"/>
          </a:xfr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447" y="1417149"/>
            <a:ext cx="3025506" cy="238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22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805</Words>
  <Application>Microsoft Office PowerPoint</Application>
  <PresentationFormat>Widescreen</PresentationFormat>
  <Paragraphs>291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Corbel</vt:lpstr>
      <vt:lpstr>Depth</vt:lpstr>
      <vt:lpstr>AutoGRAPH.NET</vt:lpstr>
      <vt:lpstr>Основная информация</vt:lpstr>
      <vt:lpstr>Расширяемость / масштабируемость</vt:lpstr>
      <vt:lpstr>Модульность</vt:lpstr>
      <vt:lpstr>Модули</vt:lpstr>
      <vt:lpstr>Схемы (общая информация)  1 / 4</vt:lpstr>
      <vt:lpstr>Схемы (примеры)     2 / 4</vt:lpstr>
      <vt:lpstr>Схемы (связанность модулей)  3 / 4</vt:lpstr>
      <vt:lpstr>Схемы        4 / 4</vt:lpstr>
      <vt:lpstr>Централизованное администрирование</vt:lpstr>
      <vt:lpstr>Локализация</vt:lpstr>
      <vt:lpstr>Модуль</vt:lpstr>
      <vt:lpstr>Координатно-зависимые</vt:lpstr>
      <vt:lpstr>Координатно-Независимые (1/2)</vt:lpstr>
      <vt:lpstr>Координатно-НЕзависимые (2/2)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AutoGRAPH.NET</dc:title>
  <dc:creator>Denis Balashov</dc:creator>
  <cp:lastModifiedBy>Денис Балашов</cp:lastModifiedBy>
  <cp:revision>44</cp:revision>
  <dcterms:created xsi:type="dcterms:W3CDTF">2013-09-25T17:10:51Z</dcterms:created>
  <dcterms:modified xsi:type="dcterms:W3CDTF">2013-10-16T10:53:32Z</dcterms:modified>
</cp:coreProperties>
</file>