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8" d="100"/>
          <a:sy n="128" d="100"/>
        </p:scale>
        <p:origin x="-1122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496E-90B4-47CE-9BD8-9F8AE5B149C4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60994-A543-443F-A57B-20B720F82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496E-90B4-47CE-9BD8-9F8AE5B149C4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60994-A543-443F-A57B-20B720F82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496E-90B4-47CE-9BD8-9F8AE5B149C4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60994-A543-443F-A57B-20B720F82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496E-90B4-47CE-9BD8-9F8AE5B149C4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60994-A543-443F-A57B-20B720F82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496E-90B4-47CE-9BD8-9F8AE5B149C4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60994-A543-443F-A57B-20B720F82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496E-90B4-47CE-9BD8-9F8AE5B149C4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60994-A543-443F-A57B-20B720F82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496E-90B4-47CE-9BD8-9F8AE5B149C4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60994-A543-443F-A57B-20B720F82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496E-90B4-47CE-9BD8-9F8AE5B149C4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60994-A543-443F-A57B-20B720F82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496E-90B4-47CE-9BD8-9F8AE5B149C4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60994-A543-443F-A57B-20B720F82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496E-90B4-47CE-9BD8-9F8AE5B149C4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60994-A543-443F-A57B-20B720F82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496E-90B4-47CE-9BD8-9F8AE5B149C4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60994-A543-443F-A57B-20B720F82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A8496E-90B4-47CE-9BD8-9F8AE5B149C4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60994-A543-443F-A57B-20B720F82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TK\!!!_ДОКУМЕНТАЦИЯ\Новая папка\Новая папка\SLIDE_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TK\!!!_ДОКУМЕНТАЦИЯ\Новая папка\Новая папка\SLIDE_1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TK\!!!_ДОКУМЕНТАЦИЯ\Новая папка\Новая папка\SLIDE_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TK\!!!_ДОКУМЕНТАЦИЯ\Новая папка\Новая папка\SLIDE_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TK\!!!_ДОКУМЕНТАЦИЯ\Новая папка\Новая папка\SLIDE_1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TK\!!!_ДОКУМЕНТАЦИЯ\Новая папка\Новая папка\SLIDE_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TK\!!!_ДОКУМЕНТАЦИЯ\Новая папка\Новая папка\SLIDE_1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6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TK\!!!_ДОКУМЕНТАЦИЯ\Новая папка\Новая папка\SLIDE_1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00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TK\!!!_ДОКУМЕНТАЦИЯ\Новая папка\Новая папка\SLIDE_1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75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TK\!!!_ДОКУМЕНТАЦИЯ\Новая папка\Новая папка\SLIDE_1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226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TK\!!!_ДОКУМЕНТАЦИЯ\Новая папка\Новая папка\SLIDE_1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51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TK\!!!_ДОКУМЕНТАЦИЯ\Новая папка\Новая папка\SLIDE_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:\TK\!!!_ДОКУМЕНТАЦИЯ\Новая папка\Новая папка\SLIDE_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92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:\TK\!!!_ДОКУМЕНТАЦИЯ\Новая папка\Новая папка\SLIDE_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52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:\TK\!!!_ДОКУМЕНТАЦИЯ\Новая папка\Новая папка\SLIDE_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32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:\TK\!!!_ДОКУМЕНТАЦИЯ\Новая папка\Новая папка\SLIDE_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74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:\TK\!!!_ДОКУМЕНТАЦИЯ\Новая папка\Новая папка\SLIDE_2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098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:\TK\!!!_ДОКУМЕНТАЦИЯ\Новая папка\Новая папка\SLIDE_2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40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F:\TK\!!!_ДОКУМЕНТАЦИЯ\Новая папка\Новая папка\SLIDE_2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29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TK\!!!_ДОКУМЕНТАЦИЯ\Новая папка\Новая папка\SLIDE_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6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TK\!!!_ДОКУМЕНТАЦИЯ\Новая папка\Новая папка\SLIDE_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68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TK\!!!_ДОКУМЕНТАЦИЯ\Новая папка\Новая папка\SLIDE_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TK\!!!_ДОКУМЕНТАЦИЯ\Новая папка\Новая папка\SLIDE_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TK\!!!_ДОКУМЕНТАЦИЯ\Новая папка\Новая папка\SLIDE_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0523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TK\!!!_ДОКУМЕНТАЦИЯ\Новая папка\Новая папка\SLIDE_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62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TK\!!!_ДОКУМЕНТАЦИЯ\Новая папка\Новая папка\SLIDE_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0</Words>
  <Application>Microsoft Office PowerPoint</Application>
  <PresentationFormat>Экран (4:3)</PresentationFormat>
  <Paragraphs>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Константин Самцов</dc:creator>
  <cp:lastModifiedBy>Константин Самцов</cp:lastModifiedBy>
  <cp:revision>25</cp:revision>
  <dcterms:created xsi:type="dcterms:W3CDTF">2009-10-13T10:18:44Z</dcterms:created>
  <dcterms:modified xsi:type="dcterms:W3CDTF">2011-07-25T06:29:52Z</dcterms:modified>
</cp:coreProperties>
</file>