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GPS%20Softwares\ST\Test\Simulator\VAD_Test_IT600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GPS%20Softwares\ST\Test\Simulator\VAD_Test_IT60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i-FI" dirty="0"/>
              <a:t>Ground plot error scale in m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Ground plot error</c:v>
          </c:tx>
          <c:xVal>
            <c:numRef>
              <c:f>'Circle 45mph-CW'!$O$1:$O$448</c:f>
              <c:numCache>
                <c:formatCode>General</c:formatCode>
                <c:ptCount val="448"/>
                <c:pt idx="0">
                  <c:v>-0.40000000037252903</c:v>
                </c:pt>
                <c:pt idx="1">
                  <c:v>-0.40000000037252903</c:v>
                </c:pt>
                <c:pt idx="2">
                  <c:v>-0.40000000037252903</c:v>
                </c:pt>
                <c:pt idx="3">
                  <c:v>-0.40000000037252903</c:v>
                </c:pt>
                <c:pt idx="4">
                  <c:v>-0.40000000037252903</c:v>
                </c:pt>
                <c:pt idx="5">
                  <c:v>-0.29999999981373549</c:v>
                </c:pt>
                <c:pt idx="6">
                  <c:v>-0.20000000018626451</c:v>
                </c:pt>
                <c:pt idx="7">
                  <c:v>-0.20000000018626451</c:v>
                </c:pt>
                <c:pt idx="8">
                  <c:v>9.999999962747097E-2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-9.999999962747097E-2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9.999999962747097E-2</c:v>
                </c:pt>
                <c:pt idx="19">
                  <c:v>9.999999962747097E-2</c:v>
                </c:pt>
                <c:pt idx="20">
                  <c:v>0</c:v>
                </c:pt>
                <c:pt idx="21">
                  <c:v>-9.999999962747097E-2</c:v>
                </c:pt>
                <c:pt idx="22">
                  <c:v>-9.999999962747097E-2</c:v>
                </c:pt>
                <c:pt idx="23">
                  <c:v>0</c:v>
                </c:pt>
                <c:pt idx="24">
                  <c:v>0</c:v>
                </c:pt>
                <c:pt idx="25">
                  <c:v>9.999999962747097E-2</c:v>
                </c:pt>
                <c:pt idx="26">
                  <c:v>9.999999962747097E-2</c:v>
                </c:pt>
                <c:pt idx="27">
                  <c:v>9.999999962747097E-2</c:v>
                </c:pt>
                <c:pt idx="28">
                  <c:v>9.999999962747097E-2</c:v>
                </c:pt>
                <c:pt idx="29">
                  <c:v>9.999999962747097E-2</c:v>
                </c:pt>
                <c:pt idx="30">
                  <c:v>0.20000000018626451</c:v>
                </c:pt>
                <c:pt idx="31">
                  <c:v>9.999999962747097E-2</c:v>
                </c:pt>
                <c:pt idx="32">
                  <c:v>9.999999962747097E-2</c:v>
                </c:pt>
                <c:pt idx="33">
                  <c:v>9.999999962747097E-2</c:v>
                </c:pt>
                <c:pt idx="34">
                  <c:v>9.999999962747097E-2</c:v>
                </c:pt>
                <c:pt idx="35">
                  <c:v>9.999999962747097E-2</c:v>
                </c:pt>
                <c:pt idx="36">
                  <c:v>9.999999962747097E-2</c:v>
                </c:pt>
                <c:pt idx="37">
                  <c:v>0</c:v>
                </c:pt>
                <c:pt idx="38">
                  <c:v>9.999999962747097E-2</c:v>
                </c:pt>
                <c:pt idx="39">
                  <c:v>9.999999962747097E-2</c:v>
                </c:pt>
                <c:pt idx="40">
                  <c:v>9.999999962747097E-2</c:v>
                </c:pt>
                <c:pt idx="41">
                  <c:v>9.999999962747097E-2</c:v>
                </c:pt>
                <c:pt idx="42">
                  <c:v>0</c:v>
                </c:pt>
                <c:pt idx="43">
                  <c:v>-9.999999962747097E-2</c:v>
                </c:pt>
                <c:pt idx="44">
                  <c:v>0</c:v>
                </c:pt>
                <c:pt idx="45">
                  <c:v>-9.999999962747097E-2</c:v>
                </c:pt>
                <c:pt idx="46">
                  <c:v>-9.999999962747097E-2</c:v>
                </c:pt>
                <c:pt idx="47">
                  <c:v>0</c:v>
                </c:pt>
                <c:pt idx="48">
                  <c:v>-9.999999962747097E-2</c:v>
                </c:pt>
                <c:pt idx="49">
                  <c:v>-0.19999999925494194</c:v>
                </c:pt>
                <c:pt idx="50">
                  <c:v>-9.999999962747097E-2</c:v>
                </c:pt>
                <c:pt idx="51">
                  <c:v>-0.20000000018626451</c:v>
                </c:pt>
                <c:pt idx="52">
                  <c:v>-0.29999999981373549</c:v>
                </c:pt>
                <c:pt idx="53">
                  <c:v>-0.20000000018626451</c:v>
                </c:pt>
                <c:pt idx="54">
                  <c:v>-0.20000000018626451</c:v>
                </c:pt>
                <c:pt idx="55">
                  <c:v>-0.20000000018626451</c:v>
                </c:pt>
                <c:pt idx="56">
                  <c:v>0</c:v>
                </c:pt>
                <c:pt idx="57">
                  <c:v>-9.999999962747097E-2</c:v>
                </c:pt>
                <c:pt idx="58">
                  <c:v>-9.999999962747097E-2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0.10000000055879354</c:v>
                </c:pt>
                <c:pt idx="63">
                  <c:v>0.20000000018626451</c:v>
                </c:pt>
                <c:pt idx="64">
                  <c:v>9.999999962747097E-2</c:v>
                </c:pt>
                <c:pt idx="65">
                  <c:v>0.20000000018626451</c:v>
                </c:pt>
                <c:pt idx="66">
                  <c:v>0.20000000018626451</c:v>
                </c:pt>
                <c:pt idx="67">
                  <c:v>0.20000000018626451</c:v>
                </c:pt>
                <c:pt idx="68">
                  <c:v>0.20000000018626451</c:v>
                </c:pt>
                <c:pt idx="69">
                  <c:v>9.999999962747097E-2</c:v>
                </c:pt>
                <c:pt idx="70">
                  <c:v>9.999999962747097E-2</c:v>
                </c:pt>
                <c:pt idx="71">
                  <c:v>0</c:v>
                </c:pt>
                <c:pt idx="72">
                  <c:v>0</c:v>
                </c:pt>
                <c:pt idx="73">
                  <c:v>-0.10000000055879354</c:v>
                </c:pt>
                <c:pt idx="74">
                  <c:v>-0.10000000055879354</c:v>
                </c:pt>
                <c:pt idx="75">
                  <c:v>-0.20000000018626451</c:v>
                </c:pt>
                <c:pt idx="76">
                  <c:v>0</c:v>
                </c:pt>
                <c:pt idx="77">
                  <c:v>-9.999999962747097E-2</c:v>
                </c:pt>
                <c:pt idx="78">
                  <c:v>-9.999999962747097E-2</c:v>
                </c:pt>
                <c:pt idx="79">
                  <c:v>-0.29999999981373549</c:v>
                </c:pt>
                <c:pt idx="80">
                  <c:v>-0.5</c:v>
                </c:pt>
                <c:pt idx="81">
                  <c:v>-0.59999999962747097</c:v>
                </c:pt>
                <c:pt idx="82">
                  <c:v>-0.5</c:v>
                </c:pt>
                <c:pt idx="83">
                  <c:v>-0.59999999962747097</c:v>
                </c:pt>
                <c:pt idx="84">
                  <c:v>-0.59999999962747097</c:v>
                </c:pt>
                <c:pt idx="85">
                  <c:v>-0.5</c:v>
                </c:pt>
                <c:pt idx="86">
                  <c:v>-0.39999999944120646</c:v>
                </c:pt>
                <c:pt idx="87">
                  <c:v>-0.40000000037252903</c:v>
                </c:pt>
                <c:pt idx="88">
                  <c:v>-0.5</c:v>
                </c:pt>
                <c:pt idx="89">
                  <c:v>-0.39999999944120646</c:v>
                </c:pt>
                <c:pt idx="90">
                  <c:v>-0.20000000018626451</c:v>
                </c:pt>
                <c:pt idx="91">
                  <c:v>-0.20000000018626451</c:v>
                </c:pt>
                <c:pt idx="92">
                  <c:v>-9.999999962747097E-2</c:v>
                </c:pt>
                <c:pt idx="93">
                  <c:v>-9.999999962747097E-2</c:v>
                </c:pt>
                <c:pt idx="94">
                  <c:v>-0.20000000018626451</c:v>
                </c:pt>
                <c:pt idx="95">
                  <c:v>-0.20000000018626451</c:v>
                </c:pt>
                <c:pt idx="96">
                  <c:v>-9.999999962747097E-2</c:v>
                </c:pt>
                <c:pt idx="97">
                  <c:v>-0.10000000055879354</c:v>
                </c:pt>
                <c:pt idx="98">
                  <c:v>-9.999999962747097E-2</c:v>
                </c:pt>
                <c:pt idx="99">
                  <c:v>0</c:v>
                </c:pt>
                <c:pt idx="100">
                  <c:v>0</c:v>
                </c:pt>
                <c:pt idx="101">
                  <c:v>9.999999962747097E-2</c:v>
                </c:pt>
                <c:pt idx="102">
                  <c:v>9.999999962747097E-2</c:v>
                </c:pt>
                <c:pt idx="103">
                  <c:v>0.20000000018626451</c:v>
                </c:pt>
                <c:pt idx="104">
                  <c:v>0.20000000018626451</c:v>
                </c:pt>
                <c:pt idx="105">
                  <c:v>0.19999999925494194</c:v>
                </c:pt>
                <c:pt idx="106">
                  <c:v>9.999999962747097E-2</c:v>
                </c:pt>
                <c:pt idx="107">
                  <c:v>0.29999999981373549</c:v>
                </c:pt>
                <c:pt idx="108">
                  <c:v>0.29999999981373549</c:v>
                </c:pt>
                <c:pt idx="109">
                  <c:v>0.20000000018626451</c:v>
                </c:pt>
                <c:pt idx="110">
                  <c:v>0.20000000018626451</c:v>
                </c:pt>
                <c:pt idx="111">
                  <c:v>0.20000000018626451</c:v>
                </c:pt>
                <c:pt idx="112">
                  <c:v>0.29999999981373549</c:v>
                </c:pt>
                <c:pt idx="113">
                  <c:v>0.29999999981373549</c:v>
                </c:pt>
                <c:pt idx="114">
                  <c:v>0.29999999981373549</c:v>
                </c:pt>
                <c:pt idx="115">
                  <c:v>0.40000000037252903</c:v>
                </c:pt>
                <c:pt idx="116">
                  <c:v>0.40000000037252903</c:v>
                </c:pt>
                <c:pt idx="117">
                  <c:v>0.40000000037252903</c:v>
                </c:pt>
                <c:pt idx="118">
                  <c:v>0.39999999944120646</c:v>
                </c:pt>
                <c:pt idx="119">
                  <c:v>0.29999999981373549</c:v>
                </c:pt>
                <c:pt idx="120">
                  <c:v>0.29999999981373549</c:v>
                </c:pt>
                <c:pt idx="121">
                  <c:v>0.30000000074505806</c:v>
                </c:pt>
                <c:pt idx="122">
                  <c:v>0.29999999981373549</c:v>
                </c:pt>
                <c:pt idx="123">
                  <c:v>0.30000000074505806</c:v>
                </c:pt>
                <c:pt idx="124">
                  <c:v>0.29999999981373549</c:v>
                </c:pt>
                <c:pt idx="125">
                  <c:v>0.29999999981373549</c:v>
                </c:pt>
                <c:pt idx="126">
                  <c:v>0.29999999981373549</c:v>
                </c:pt>
                <c:pt idx="127">
                  <c:v>0.29999999981373549</c:v>
                </c:pt>
                <c:pt idx="128">
                  <c:v>0.29999999981373549</c:v>
                </c:pt>
                <c:pt idx="129">
                  <c:v>0.29999999981373549</c:v>
                </c:pt>
                <c:pt idx="130">
                  <c:v>0.29999999981373549</c:v>
                </c:pt>
                <c:pt idx="131">
                  <c:v>0.20000000018626451</c:v>
                </c:pt>
                <c:pt idx="132">
                  <c:v>0.20000000018626451</c:v>
                </c:pt>
                <c:pt idx="133">
                  <c:v>9.999999962747097E-2</c:v>
                </c:pt>
                <c:pt idx="134">
                  <c:v>0</c:v>
                </c:pt>
                <c:pt idx="135">
                  <c:v>-0.10000000055879354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-9.999999962747097E-2</c:v>
                </c:pt>
                <c:pt idx="142">
                  <c:v>-0.10000000055879354</c:v>
                </c:pt>
                <c:pt idx="143">
                  <c:v>0</c:v>
                </c:pt>
                <c:pt idx="144">
                  <c:v>-9.999999962747097E-2</c:v>
                </c:pt>
                <c:pt idx="145">
                  <c:v>0</c:v>
                </c:pt>
                <c:pt idx="146">
                  <c:v>-9.999999962747097E-2</c:v>
                </c:pt>
                <c:pt idx="147">
                  <c:v>-0.20000000018626451</c:v>
                </c:pt>
                <c:pt idx="148">
                  <c:v>-0.19999999925494194</c:v>
                </c:pt>
                <c:pt idx="149">
                  <c:v>-0.20000000018626451</c:v>
                </c:pt>
                <c:pt idx="150">
                  <c:v>-0.40000000037252903</c:v>
                </c:pt>
                <c:pt idx="151">
                  <c:v>-0.39999999944120646</c:v>
                </c:pt>
                <c:pt idx="152">
                  <c:v>-0.5</c:v>
                </c:pt>
                <c:pt idx="153">
                  <c:v>-0.39999999944120646</c:v>
                </c:pt>
                <c:pt idx="154">
                  <c:v>-0.40000000037252903</c:v>
                </c:pt>
                <c:pt idx="155">
                  <c:v>-0.30000000074505806</c:v>
                </c:pt>
                <c:pt idx="156">
                  <c:v>-0.30000000074505806</c:v>
                </c:pt>
                <c:pt idx="157">
                  <c:v>-0.40000000037252903</c:v>
                </c:pt>
                <c:pt idx="158">
                  <c:v>-0.40000000037252903</c:v>
                </c:pt>
                <c:pt idx="159">
                  <c:v>-0.40000000037252903</c:v>
                </c:pt>
                <c:pt idx="160">
                  <c:v>-0.39999999944120646</c:v>
                </c:pt>
                <c:pt idx="161">
                  <c:v>-0.39999999944120646</c:v>
                </c:pt>
                <c:pt idx="162">
                  <c:v>-0.5</c:v>
                </c:pt>
                <c:pt idx="163">
                  <c:v>-0.5</c:v>
                </c:pt>
                <c:pt idx="164">
                  <c:v>-0.59999999962747097</c:v>
                </c:pt>
                <c:pt idx="165">
                  <c:v>-0.40000000037252903</c:v>
                </c:pt>
                <c:pt idx="166">
                  <c:v>-0.59999999962747097</c:v>
                </c:pt>
                <c:pt idx="167">
                  <c:v>-0.5</c:v>
                </c:pt>
                <c:pt idx="168">
                  <c:v>-0.39999999944120646</c:v>
                </c:pt>
                <c:pt idx="169">
                  <c:v>-0.39999999944120646</c:v>
                </c:pt>
                <c:pt idx="170">
                  <c:v>-0.29999999981373549</c:v>
                </c:pt>
                <c:pt idx="171">
                  <c:v>-0.20000000018626451</c:v>
                </c:pt>
                <c:pt idx="172">
                  <c:v>-0.10000000055879354</c:v>
                </c:pt>
                <c:pt idx="173">
                  <c:v>0</c:v>
                </c:pt>
                <c:pt idx="174">
                  <c:v>0.10000000055879354</c:v>
                </c:pt>
                <c:pt idx="175">
                  <c:v>0.20000000018626451</c:v>
                </c:pt>
                <c:pt idx="176">
                  <c:v>0.20000000018626451</c:v>
                </c:pt>
                <c:pt idx="177">
                  <c:v>9.999999962747097E-2</c:v>
                </c:pt>
                <c:pt idx="178">
                  <c:v>0.10000000055879354</c:v>
                </c:pt>
                <c:pt idx="179">
                  <c:v>9.999999962747097E-2</c:v>
                </c:pt>
                <c:pt idx="180">
                  <c:v>0.10000000055879354</c:v>
                </c:pt>
                <c:pt idx="181">
                  <c:v>9.999999962747097E-2</c:v>
                </c:pt>
                <c:pt idx="182">
                  <c:v>0.20000000018626451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0.10000000055879354</c:v>
                </c:pt>
                <c:pt idx="191">
                  <c:v>9.999999962747097E-2</c:v>
                </c:pt>
                <c:pt idx="192">
                  <c:v>0</c:v>
                </c:pt>
                <c:pt idx="193">
                  <c:v>0.10000000055879354</c:v>
                </c:pt>
                <c:pt idx="194">
                  <c:v>9.999999962747097E-2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-0.10000000055879354</c:v>
                </c:pt>
                <c:pt idx="199">
                  <c:v>-9.999999962747097E-2</c:v>
                </c:pt>
                <c:pt idx="200">
                  <c:v>-0.20000000018626451</c:v>
                </c:pt>
                <c:pt idx="201">
                  <c:v>-0.20000000018626451</c:v>
                </c:pt>
                <c:pt idx="202">
                  <c:v>-0.29999999981373549</c:v>
                </c:pt>
                <c:pt idx="203">
                  <c:v>-0.29999999981373549</c:v>
                </c:pt>
                <c:pt idx="204">
                  <c:v>-0.29999999981373549</c:v>
                </c:pt>
                <c:pt idx="205">
                  <c:v>-0.30000000074505806</c:v>
                </c:pt>
                <c:pt idx="206">
                  <c:v>-0.29999999981373549</c:v>
                </c:pt>
                <c:pt idx="207">
                  <c:v>-0.29999999981373549</c:v>
                </c:pt>
                <c:pt idx="208">
                  <c:v>-0.29999999981373549</c:v>
                </c:pt>
                <c:pt idx="209">
                  <c:v>-0.29999999981373549</c:v>
                </c:pt>
                <c:pt idx="210">
                  <c:v>-0.10000000055879354</c:v>
                </c:pt>
                <c:pt idx="211">
                  <c:v>-9.999999962747097E-2</c:v>
                </c:pt>
                <c:pt idx="212">
                  <c:v>-9.999999962747097E-2</c:v>
                </c:pt>
                <c:pt idx="213">
                  <c:v>-0.20000000018626451</c:v>
                </c:pt>
                <c:pt idx="214">
                  <c:v>-0.20000000018626451</c:v>
                </c:pt>
                <c:pt idx="215">
                  <c:v>-0.20000000018626451</c:v>
                </c:pt>
                <c:pt idx="216">
                  <c:v>-9.999999962747097E-2</c:v>
                </c:pt>
                <c:pt idx="217">
                  <c:v>-9.999999962747097E-2</c:v>
                </c:pt>
                <c:pt idx="218">
                  <c:v>-0.10000000055879354</c:v>
                </c:pt>
                <c:pt idx="219">
                  <c:v>-0.20000000018626451</c:v>
                </c:pt>
                <c:pt idx="220">
                  <c:v>-0.20000000018626451</c:v>
                </c:pt>
                <c:pt idx="221">
                  <c:v>-0.20000000018626451</c:v>
                </c:pt>
                <c:pt idx="222">
                  <c:v>-0.19999999925494194</c:v>
                </c:pt>
                <c:pt idx="223">
                  <c:v>-0.10000000055879354</c:v>
                </c:pt>
                <c:pt idx="224">
                  <c:v>-9.999999962747097E-2</c:v>
                </c:pt>
                <c:pt idx="225">
                  <c:v>-0.10000000055879354</c:v>
                </c:pt>
                <c:pt idx="226">
                  <c:v>-9.999999962747097E-2</c:v>
                </c:pt>
                <c:pt idx="227">
                  <c:v>-9.999999962747097E-2</c:v>
                </c:pt>
                <c:pt idx="228">
                  <c:v>-0.10000000055879354</c:v>
                </c:pt>
                <c:pt idx="229">
                  <c:v>0</c:v>
                </c:pt>
                <c:pt idx="230">
                  <c:v>0</c:v>
                </c:pt>
                <c:pt idx="231">
                  <c:v>-9.999999962747097E-2</c:v>
                </c:pt>
                <c:pt idx="232">
                  <c:v>-9.999999962747097E-2</c:v>
                </c:pt>
                <c:pt idx="233">
                  <c:v>-0.20000000018626451</c:v>
                </c:pt>
                <c:pt idx="234">
                  <c:v>-0.20000000018626451</c:v>
                </c:pt>
                <c:pt idx="235">
                  <c:v>-0.10000000055879354</c:v>
                </c:pt>
                <c:pt idx="236">
                  <c:v>-9.999999962747097E-2</c:v>
                </c:pt>
                <c:pt idx="237">
                  <c:v>-0.19999999925494194</c:v>
                </c:pt>
                <c:pt idx="238">
                  <c:v>-0.10000000055879354</c:v>
                </c:pt>
                <c:pt idx="239">
                  <c:v>-9.999999962747097E-2</c:v>
                </c:pt>
                <c:pt idx="240">
                  <c:v>-0.10000000055879354</c:v>
                </c:pt>
                <c:pt idx="241">
                  <c:v>-0.20000000018626451</c:v>
                </c:pt>
                <c:pt idx="242">
                  <c:v>-0.19999999925494194</c:v>
                </c:pt>
                <c:pt idx="243">
                  <c:v>-0.20000000018626451</c:v>
                </c:pt>
                <c:pt idx="244">
                  <c:v>-0.20000000018626451</c:v>
                </c:pt>
                <c:pt idx="245">
                  <c:v>-0.20000000018626451</c:v>
                </c:pt>
                <c:pt idx="246">
                  <c:v>-9.999999962747097E-2</c:v>
                </c:pt>
                <c:pt idx="247">
                  <c:v>-9.999999962747097E-2</c:v>
                </c:pt>
                <c:pt idx="248">
                  <c:v>-0.20000000018626451</c:v>
                </c:pt>
                <c:pt idx="249">
                  <c:v>-0.29999999981373549</c:v>
                </c:pt>
                <c:pt idx="250">
                  <c:v>-0.10000000055879354</c:v>
                </c:pt>
                <c:pt idx="251">
                  <c:v>-9.999999962747097E-2</c:v>
                </c:pt>
                <c:pt idx="252">
                  <c:v>-9.999999962747097E-2</c:v>
                </c:pt>
                <c:pt idx="253">
                  <c:v>-0.10000000055879354</c:v>
                </c:pt>
                <c:pt idx="254">
                  <c:v>-9.999999962747097E-2</c:v>
                </c:pt>
                <c:pt idx="255">
                  <c:v>-0.10000000055879354</c:v>
                </c:pt>
                <c:pt idx="256">
                  <c:v>-0.20000000018626451</c:v>
                </c:pt>
                <c:pt idx="257">
                  <c:v>-9.999999962747097E-2</c:v>
                </c:pt>
                <c:pt idx="258">
                  <c:v>-0.10000000055879354</c:v>
                </c:pt>
                <c:pt idx="259">
                  <c:v>0</c:v>
                </c:pt>
                <c:pt idx="260">
                  <c:v>0</c:v>
                </c:pt>
                <c:pt idx="261">
                  <c:v>-9.999999962747097E-2</c:v>
                </c:pt>
                <c:pt idx="262">
                  <c:v>0</c:v>
                </c:pt>
                <c:pt idx="263">
                  <c:v>9.999999962747097E-2</c:v>
                </c:pt>
                <c:pt idx="264">
                  <c:v>0.10000000055879354</c:v>
                </c:pt>
                <c:pt idx="265">
                  <c:v>0.29999999981373549</c:v>
                </c:pt>
                <c:pt idx="266">
                  <c:v>0.29999999981373549</c:v>
                </c:pt>
                <c:pt idx="267">
                  <c:v>0.20000000018626451</c:v>
                </c:pt>
                <c:pt idx="268">
                  <c:v>0.20000000018626451</c:v>
                </c:pt>
                <c:pt idx="269">
                  <c:v>9.999999962747097E-2</c:v>
                </c:pt>
                <c:pt idx="270">
                  <c:v>0.10000000055879354</c:v>
                </c:pt>
                <c:pt idx="271">
                  <c:v>9.999999962747097E-2</c:v>
                </c:pt>
                <c:pt idx="272">
                  <c:v>0</c:v>
                </c:pt>
                <c:pt idx="273">
                  <c:v>-9.999999962747097E-2</c:v>
                </c:pt>
                <c:pt idx="274">
                  <c:v>-0.10000000055879354</c:v>
                </c:pt>
                <c:pt idx="275">
                  <c:v>-9.999999962747097E-2</c:v>
                </c:pt>
                <c:pt idx="276">
                  <c:v>-0.10000000055879354</c:v>
                </c:pt>
                <c:pt idx="277">
                  <c:v>0</c:v>
                </c:pt>
                <c:pt idx="278">
                  <c:v>-9.999999962747097E-2</c:v>
                </c:pt>
                <c:pt idx="279">
                  <c:v>-0.20000000018626451</c:v>
                </c:pt>
                <c:pt idx="280">
                  <c:v>-0.29999999981373549</c:v>
                </c:pt>
                <c:pt idx="281">
                  <c:v>-0.30000000074505806</c:v>
                </c:pt>
                <c:pt idx="282">
                  <c:v>-0.29999999981373549</c:v>
                </c:pt>
                <c:pt idx="283">
                  <c:v>-0.29999999981373549</c:v>
                </c:pt>
                <c:pt idx="284">
                  <c:v>-0.29999999981373549</c:v>
                </c:pt>
                <c:pt idx="285">
                  <c:v>-0.29999999981373549</c:v>
                </c:pt>
                <c:pt idx="286">
                  <c:v>-0.20000000018626451</c:v>
                </c:pt>
                <c:pt idx="287">
                  <c:v>-0.20000000018626451</c:v>
                </c:pt>
                <c:pt idx="288">
                  <c:v>-0.20000000018626451</c:v>
                </c:pt>
                <c:pt idx="289">
                  <c:v>-0.19999999925494194</c:v>
                </c:pt>
                <c:pt idx="290">
                  <c:v>-0.20000000018626451</c:v>
                </c:pt>
                <c:pt idx="291">
                  <c:v>-0.20000000018626451</c:v>
                </c:pt>
                <c:pt idx="292">
                  <c:v>-0.20000000018626451</c:v>
                </c:pt>
                <c:pt idx="293">
                  <c:v>-0.20000000018626451</c:v>
                </c:pt>
                <c:pt idx="294">
                  <c:v>-9.999999962747097E-2</c:v>
                </c:pt>
                <c:pt idx="295">
                  <c:v>-0.10000000055879354</c:v>
                </c:pt>
                <c:pt idx="296">
                  <c:v>-0.20000000018626451</c:v>
                </c:pt>
                <c:pt idx="297">
                  <c:v>-0.20000000018626451</c:v>
                </c:pt>
                <c:pt idx="298">
                  <c:v>-0.20000000018626451</c:v>
                </c:pt>
                <c:pt idx="299">
                  <c:v>-9.999999962747097E-2</c:v>
                </c:pt>
                <c:pt idx="300">
                  <c:v>-0.10000000055879354</c:v>
                </c:pt>
                <c:pt idx="301">
                  <c:v>-0.10000000055879354</c:v>
                </c:pt>
                <c:pt idx="302">
                  <c:v>-9.999999962747097E-2</c:v>
                </c:pt>
                <c:pt idx="303">
                  <c:v>0</c:v>
                </c:pt>
                <c:pt idx="304">
                  <c:v>-9.999999962747097E-2</c:v>
                </c:pt>
              </c:numCache>
            </c:numRef>
          </c:xVal>
          <c:yVal>
            <c:numRef>
              <c:f>'Circle 45mph-CW'!$P$1:$P$448</c:f>
              <c:numCache>
                <c:formatCode>General</c:formatCode>
                <c:ptCount val="448"/>
                <c:pt idx="0">
                  <c:v>-0.20000000018626451</c:v>
                </c:pt>
                <c:pt idx="1">
                  <c:v>-0.10000000009313226</c:v>
                </c:pt>
                <c:pt idx="2">
                  <c:v>9.999999962747097E-2</c:v>
                </c:pt>
                <c:pt idx="3">
                  <c:v>9.999999962747097E-2</c:v>
                </c:pt>
                <c:pt idx="4">
                  <c:v>9.999999962747097E-2</c:v>
                </c:pt>
                <c:pt idx="5">
                  <c:v>9.999999962747097E-2</c:v>
                </c:pt>
                <c:pt idx="6">
                  <c:v>9.999999962747097E-2</c:v>
                </c:pt>
                <c:pt idx="7">
                  <c:v>0</c:v>
                </c:pt>
                <c:pt idx="8">
                  <c:v>9.999999962747097E-2</c:v>
                </c:pt>
                <c:pt idx="9">
                  <c:v>9.999999962747097E-2</c:v>
                </c:pt>
                <c:pt idx="10">
                  <c:v>0</c:v>
                </c:pt>
                <c:pt idx="11">
                  <c:v>9.999999962747097E-2</c:v>
                </c:pt>
                <c:pt idx="12">
                  <c:v>9.999999962747097E-2</c:v>
                </c:pt>
                <c:pt idx="13">
                  <c:v>0</c:v>
                </c:pt>
                <c:pt idx="14">
                  <c:v>0</c:v>
                </c:pt>
                <c:pt idx="15">
                  <c:v>9.999999962747097E-2</c:v>
                </c:pt>
                <c:pt idx="16">
                  <c:v>9.999999962747097E-2</c:v>
                </c:pt>
                <c:pt idx="17">
                  <c:v>9.999999962747097E-2</c:v>
                </c:pt>
                <c:pt idx="18">
                  <c:v>9.999999962747097E-2</c:v>
                </c:pt>
                <c:pt idx="19">
                  <c:v>9.999999962747097E-2</c:v>
                </c:pt>
                <c:pt idx="20">
                  <c:v>0</c:v>
                </c:pt>
                <c:pt idx="21">
                  <c:v>9.999999962747097E-2</c:v>
                </c:pt>
                <c:pt idx="22">
                  <c:v>9.999999962747097E-2</c:v>
                </c:pt>
                <c:pt idx="23">
                  <c:v>9.999999962747097E-2</c:v>
                </c:pt>
                <c:pt idx="24">
                  <c:v>9.999999962747097E-2</c:v>
                </c:pt>
                <c:pt idx="25">
                  <c:v>9.999999962747097E-2</c:v>
                </c:pt>
                <c:pt idx="26">
                  <c:v>0</c:v>
                </c:pt>
                <c:pt idx="27">
                  <c:v>9.999999962747097E-2</c:v>
                </c:pt>
                <c:pt idx="28">
                  <c:v>0</c:v>
                </c:pt>
                <c:pt idx="29">
                  <c:v>-0.10000000009313226</c:v>
                </c:pt>
                <c:pt idx="30">
                  <c:v>0</c:v>
                </c:pt>
                <c:pt idx="31">
                  <c:v>-0.10000000009313226</c:v>
                </c:pt>
                <c:pt idx="32">
                  <c:v>-0.10000000009313226</c:v>
                </c:pt>
                <c:pt idx="33">
                  <c:v>-0.10000000009313226</c:v>
                </c:pt>
                <c:pt idx="34">
                  <c:v>-0.10000000009313226</c:v>
                </c:pt>
                <c:pt idx="35">
                  <c:v>0</c:v>
                </c:pt>
                <c:pt idx="36">
                  <c:v>0</c:v>
                </c:pt>
                <c:pt idx="37">
                  <c:v>9.999999962747097E-2</c:v>
                </c:pt>
                <c:pt idx="38">
                  <c:v>9.999999962747097E-2</c:v>
                </c:pt>
                <c:pt idx="39">
                  <c:v>0.19999999972060323</c:v>
                </c:pt>
                <c:pt idx="40">
                  <c:v>0.19999999972060323</c:v>
                </c:pt>
                <c:pt idx="41">
                  <c:v>9.999999962747097E-2</c:v>
                </c:pt>
                <c:pt idx="42">
                  <c:v>0.19999999972060323</c:v>
                </c:pt>
                <c:pt idx="43">
                  <c:v>9.999999962747097E-2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0.20000000018626451</c:v>
                </c:pt>
                <c:pt idx="49">
                  <c:v>0.39999999990686774</c:v>
                </c:pt>
                <c:pt idx="50">
                  <c:v>0.30000000027939677</c:v>
                </c:pt>
                <c:pt idx="51">
                  <c:v>0.39999999990686774</c:v>
                </c:pt>
                <c:pt idx="52">
                  <c:v>0.5</c:v>
                </c:pt>
                <c:pt idx="53">
                  <c:v>0.40000000037252903</c:v>
                </c:pt>
                <c:pt idx="54">
                  <c:v>0.39999999990686774</c:v>
                </c:pt>
                <c:pt idx="55">
                  <c:v>0.5</c:v>
                </c:pt>
                <c:pt idx="56">
                  <c:v>0.30000000027939677</c:v>
                </c:pt>
                <c:pt idx="57">
                  <c:v>0.39999999990686774</c:v>
                </c:pt>
                <c:pt idx="58">
                  <c:v>0.30000000027939677</c:v>
                </c:pt>
                <c:pt idx="59">
                  <c:v>0.39999999990686774</c:v>
                </c:pt>
                <c:pt idx="60">
                  <c:v>0.40000000037252903</c:v>
                </c:pt>
                <c:pt idx="61">
                  <c:v>0.30000000027939677</c:v>
                </c:pt>
                <c:pt idx="62">
                  <c:v>0.39999999990686774</c:v>
                </c:pt>
                <c:pt idx="63">
                  <c:v>0.39999999990686774</c:v>
                </c:pt>
                <c:pt idx="64">
                  <c:v>0.29999999981373549</c:v>
                </c:pt>
                <c:pt idx="65">
                  <c:v>0.30000000027939677</c:v>
                </c:pt>
                <c:pt idx="66">
                  <c:v>0.30000000027939677</c:v>
                </c:pt>
                <c:pt idx="67">
                  <c:v>0.10000000009313226</c:v>
                </c:pt>
                <c:pt idx="68">
                  <c:v>0.19999999972060323</c:v>
                </c:pt>
                <c:pt idx="69">
                  <c:v>0.29999999981373549</c:v>
                </c:pt>
                <c:pt idx="70">
                  <c:v>0.29999999981373549</c:v>
                </c:pt>
                <c:pt idx="71">
                  <c:v>0.20000000018626451</c:v>
                </c:pt>
                <c:pt idx="72">
                  <c:v>0.10000000009313226</c:v>
                </c:pt>
                <c:pt idx="73">
                  <c:v>0.19999999972060323</c:v>
                </c:pt>
                <c:pt idx="74">
                  <c:v>0.20000000018626451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-0.20000000018626451</c:v>
                </c:pt>
                <c:pt idx="80">
                  <c:v>-0.20000000018626451</c:v>
                </c:pt>
                <c:pt idx="81">
                  <c:v>-0.10000000009313226</c:v>
                </c:pt>
                <c:pt idx="82">
                  <c:v>-0.20000000018626451</c:v>
                </c:pt>
                <c:pt idx="83">
                  <c:v>-0.10000000009313226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-0.10000000009313226</c:v>
                </c:pt>
                <c:pt idx="88">
                  <c:v>-0.19999999972060323</c:v>
                </c:pt>
                <c:pt idx="89">
                  <c:v>-0.20000000018626451</c:v>
                </c:pt>
                <c:pt idx="90">
                  <c:v>-0.29999999981373549</c:v>
                </c:pt>
                <c:pt idx="91">
                  <c:v>-0.29999999981373549</c:v>
                </c:pt>
                <c:pt idx="92">
                  <c:v>-0.19999999972060323</c:v>
                </c:pt>
                <c:pt idx="93">
                  <c:v>-0.19999999972060323</c:v>
                </c:pt>
                <c:pt idx="94">
                  <c:v>-0.19999999972060323</c:v>
                </c:pt>
                <c:pt idx="95">
                  <c:v>-0.29999999981373549</c:v>
                </c:pt>
                <c:pt idx="96">
                  <c:v>-0.20000000018626451</c:v>
                </c:pt>
                <c:pt idx="97">
                  <c:v>-0.29999999981373549</c:v>
                </c:pt>
                <c:pt idx="98">
                  <c:v>-0.19999999972060323</c:v>
                </c:pt>
                <c:pt idx="99">
                  <c:v>-0.19999999972060323</c:v>
                </c:pt>
                <c:pt idx="100">
                  <c:v>-0.10000000009313226</c:v>
                </c:pt>
                <c:pt idx="101">
                  <c:v>-0.10000000009313226</c:v>
                </c:pt>
                <c:pt idx="102">
                  <c:v>-0.10000000009313226</c:v>
                </c:pt>
                <c:pt idx="103">
                  <c:v>-9.999999962747097E-2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0.10000000009313226</c:v>
                </c:pt>
                <c:pt idx="109">
                  <c:v>0</c:v>
                </c:pt>
                <c:pt idx="110">
                  <c:v>0.10000000009313226</c:v>
                </c:pt>
                <c:pt idx="111">
                  <c:v>0.10000000009313226</c:v>
                </c:pt>
                <c:pt idx="112">
                  <c:v>0.10000000009313226</c:v>
                </c:pt>
                <c:pt idx="113">
                  <c:v>0.20000000018626451</c:v>
                </c:pt>
                <c:pt idx="114">
                  <c:v>0.20000000018626451</c:v>
                </c:pt>
                <c:pt idx="115">
                  <c:v>0.29999999981373549</c:v>
                </c:pt>
                <c:pt idx="116">
                  <c:v>0.20000000018626451</c:v>
                </c:pt>
                <c:pt idx="117">
                  <c:v>0.30000000027939677</c:v>
                </c:pt>
                <c:pt idx="118">
                  <c:v>0.10000000009313226</c:v>
                </c:pt>
                <c:pt idx="119">
                  <c:v>0.19999999972060323</c:v>
                </c:pt>
                <c:pt idx="120">
                  <c:v>0.10000000009313226</c:v>
                </c:pt>
                <c:pt idx="121">
                  <c:v>0.30000000027939677</c:v>
                </c:pt>
                <c:pt idx="122">
                  <c:v>0.39999999990686774</c:v>
                </c:pt>
                <c:pt idx="123">
                  <c:v>0.30000000027939677</c:v>
                </c:pt>
                <c:pt idx="124">
                  <c:v>0.39999999990686774</c:v>
                </c:pt>
                <c:pt idx="125">
                  <c:v>0.39999999990686774</c:v>
                </c:pt>
                <c:pt idx="126">
                  <c:v>0.30000000027939677</c:v>
                </c:pt>
                <c:pt idx="127">
                  <c:v>0.29999999981373549</c:v>
                </c:pt>
                <c:pt idx="128">
                  <c:v>0.30000000027939677</c:v>
                </c:pt>
                <c:pt idx="129">
                  <c:v>0.29999999981373549</c:v>
                </c:pt>
                <c:pt idx="130">
                  <c:v>0.29999999981373549</c:v>
                </c:pt>
                <c:pt idx="131">
                  <c:v>0.30000000027939677</c:v>
                </c:pt>
                <c:pt idx="132">
                  <c:v>0.29999999981373549</c:v>
                </c:pt>
                <c:pt idx="133">
                  <c:v>0.40000000037252903</c:v>
                </c:pt>
                <c:pt idx="134">
                  <c:v>0.30000000027939677</c:v>
                </c:pt>
                <c:pt idx="135">
                  <c:v>0.29999999981373549</c:v>
                </c:pt>
                <c:pt idx="136">
                  <c:v>0.39999999990686774</c:v>
                </c:pt>
                <c:pt idx="137">
                  <c:v>0.39999999990686774</c:v>
                </c:pt>
                <c:pt idx="138">
                  <c:v>0.30000000027939677</c:v>
                </c:pt>
                <c:pt idx="139">
                  <c:v>0.39999999990686774</c:v>
                </c:pt>
                <c:pt idx="140">
                  <c:v>0.39999999990686774</c:v>
                </c:pt>
                <c:pt idx="141">
                  <c:v>0.30000000027939677</c:v>
                </c:pt>
                <c:pt idx="142">
                  <c:v>0.29999999981373549</c:v>
                </c:pt>
                <c:pt idx="143">
                  <c:v>0.20000000018626451</c:v>
                </c:pt>
                <c:pt idx="144">
                  <c:v>0.29999999981373549</c:v>
                </c:pt>
                <c:pt idx="145">
                  <c:v>0.40000000037252903</c:v>
                </c:pt>
                <c:pt idx="146">
                  <c:v>0.39999999990686774</c:v>
                </c:pt>
                <c:pt idx="147">
                  <c:v>0.30000000027939677</c:v>
                </c:pt>
                <c:pt idx="148">
                  <c:v>0.30000000027939677</c:v>
                </c:pt>
                <c:pt idx="149">
                  <c:v>0.20000000018626451</c:v>
                </c:pt>
                <c:pt idx="150">
                  <c:v>0.39999999990686774</c:v>
                </c:pt>
                <c:pt idx="151">
                  <c:v>0.20000000018626451</c:v>
                </c:pt>
                <c:pt idx="152">
                  <c:v>0.10000000009313226</c:v>
                </c:pt>
                <c:pt idx="153">
                  <c:v>0.20000000018626451</c:v>
                </c:pt>
                <c:pt idx="154">
                  <c:v>0.19999999972060323</c:v>
                </c:pt>
                <c:pt idx="155">
                  <c:v>0.10000000009313226</c:v>
                </c:pt>
                <c:pt idx="156">
                  <c:v>0.10000000009313226</c:v>
                </c:pt>
                <c:pt idx="157">
                  <c:v>0</c:v>
                </c:pt>
                <c:pt idx="158">
                  <c:v>0.10000000009313226</c:v>
                </c:pt>
                <c:pt idx="159">
                  <c:v>9.999999962747097E-2</c:v>
                </c:pt>
                <c:pt idx="160">
                  <c:v>9.999999962747097E-2</c:v>
                </c:pt>
                <c:pt idx="161">
                  <c:v>0.10000000009313226</c:v>
                </c:pt>
                <c:pt idx="162">
                  <c:v>0</c:v>
                </c:pt>
                <c:pt idx="163">
                  <c:v>0</c:v>
                </c:pt>
                <c:pt idx="164">
                  <c:v>-9.999999962747097E-2</c:v>
                </c:pt>
                <c:pt idx="165">
                  <c:v>-0.10000000009313226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-0.10000000009313226</c:v>
                </c:pt>
                <c:pt idx="170">
                  <c:v>-0.10000000009313226</c:v>
                </c:pt>
                <c:pt idx="171">
                  <c:v>0</c:v>
                </c:pt>
                <c:pt idx="172">
                  <c:v>0</c:v>
                </c:pt>
                <c:pt idx="173">
                  <c:v>-0.10000000009313226</c:v>
                </c:pt>
                <c:pt idx="174">
                  <c:v>-0.10000000009313226</c:v>
                </c:pt>
                <c:pt idx="175">
                  <c:v>0</c:v>
                </c:pt>
                <c:pt idx="176">
                  <c:v>0</c:v>
                </c:pt>
                <c:pt idx="177">
                  <c:v>-0.10000000009313226</c:v>
                </c:pt>
                <c:pt idx="178">
                  <c:v>-0.10000000009313226</c:v>
                </c:pt>
                <c:pt idx="179">
                  <c:v>0</c:v>
                </c:pt>
                <c:pt idx="180">
                  <c:v>0</c:v>
                </c:pt>
                <c:pt idx="181">
                  <c:v>9.999999962747097E-2</c:v>
                </c:pt>
                <c:pt idx="182">
                  <c:v>0.10000000009313226</c:v>
                </c:pt>
                <c:pt idx="183">
                  <c:v>0.10000000009313226</c:v>
                </c:pt>
                <c:pt idx="184">
                  <c:v>0.10000000009313226</c:v>
                </c:pt>
                <c:pt idx="185">
                  <c:v>0.10000000009313226</c:v>
                </c:pt>
                <c:pt idx="186">
                  <c:v>9.999999962747097E-2</c:v>
                </c:pt>
                <c:pt idx="187">
                  <c:v>0.10000000009313226</c:v>
                </c:pt>
                <c:pt idx="188">
                  <c:v>0.10000000009313226</c:v>
                </c:pt>
                <c:pt idx="189">
                  <c:v>0.20000000018626451</c:v>
                </c:pt>
                <c:pt idx="190">
                  <c:v>0.19999999972060323</c:v>
                </c:pt>
                <c:pt idx="191">
                  <c:v>0.10000000009313226</c:v>
                </c:pt>
                <c:pt idx="192">
                  <c:v>0.20000000018626451</c:v>
                </c:pt>
                <c:pt idx="193">
                  <c:v>0.20000000018626451</c:v>
                </c:pt>
                <c:pt idx="194">
                  <c:v>0.10000000009313226</c:v>
                </c:pt>
                <c:pt idx="195">
                  <c:v>0</c:v>
                </c:pt>
                <c:pt idx="196">
                  <c:v>0.10000000009313226</c:v>
                </c:pt>
                <c:pt idx="197">
                  <c:v>0.10000000009313226</c:v>
                </c:pt>
                <c:pt idx="198">
                  <c:v>0.10000000009313226</c:v>
                </c:pt>
                <c:pt idx="199">
                  <c:v>0.19999999972060323</c:v>
                </c:pt>
                <c:pt idx="200">
                  <c:v>0.10000000009313226</c:v>
                </c:pt>
                <c:pt idx="201">
                  <c:v>0.20000000018626451</c:v>
                </c:pt>
                <c:pt idx="202">
                  <c:v>0.20000000018626451</c:v>
                </c:pt>
                <c:pt idx="203">
                  <c:v>0.20000000018626451</c:v>
                </c:pt>
                <c:pt idx="204">
                  <c:v>0.19999999972060323</c:v>
                </c:pt>
                <c:pt idx="205">
                  <c:v>0.19999999972060323</c:v>
                </c:pt>
                <c:pt idx="206">
                  <c:v>0.20000000018626451</c:v>
                </c:pt>
                <c:pt idx="207">
                  <c:v>0.30000000027939677</c:v>
                </c:pt>
                <c:pt idx="208">
                  <c:v>0.29999999981373549</c:v>
                </c:pt>
                <c:pt idx="209">
                  <c:v>0.29999999981373549</c:v>
                </c:pt>
                <c:pt idx="210">
                  <c:v>0.20000000018626451</c:v>
                </c:pt>
                <c:pt idx="211">
                  <c:v>0.20000000018626451</c:v>
                </c:pt>
                <c:pt idx="212">
                  <c:v>0.20000000018626451</c:v>
                </c:pt>
                <c:pt idx="213">
                  <c:v>0.29999999981373549</c:v>
                </c:pt>
                <c:pt idx="214">
                  <c:v>0.29999999981373549</c:v>
                </c:pt>
                <c:pt idx="215">
                  <c:v>0.10000000009313226</c:v>
                </c:pt>
                <c:pt idx="216">
                  <c:v>0.30000000027939677</c:v>
                </c:pt>
                <c:pt idx="217">
                  <c:v>0.19999999972060323</c:v>
                </c:pt>
                <c:pt idx="218">
                  <c:v>0.19999999972060323</c:v>
                </c:pt>
                <c:pt idx="219">
                  <c:v>0.20000000018626451</c:v>
                </c:pt>
                <c:pt idx="220">
                  <c:v>0.20000000018626451</c:v>
                </c:pt>
                <c:pt idx="221">
                  <c:v>0.30000000027939677</c:v>
                </c:pt>
                <c:pt idx="222">
                  <c:v>0.19999999972060323</c:v>
                </c:pt>
                <c:pt idx="223">
                  <c:v>0.19999999972060323</c:v>
                </c:pt>
                <c:pt idx="224">
                  <c:v>0.20000000018626451</c:v>
                </c:pt>
                <c:pt idx="225">
                  <c:v>0.30000000027939677</c:v>
                </c:pt>
                <c:pt idx="226">
                  <c:v>0.29999999981373549</c:v>
                </c:pt>
                <c:pt idx="227">
                  <c:v>0.19999999972060323</c:v>
                </c:pt>
                <c:pt idx="228">
                  <c:v>0.29999999981373549</c:v>
                </c:pt>
                <c:pt idx="229">
                  <c:v>0.39999999990686774</c:v>
                </c:pt>
                <c:pt idx="230">
                  <c:v>0.30000000027939677</c:v>
                </c:pt>
                <c:pt idx="231">
                  <c:v>0.19999999972060323</c:v>
                </c:pt>
                <c:pt idx="232">
                  <c:v>0.19999999972060323</c:v>
                </c:pt>
                <c:pt idx="233">
                  <c:v>0.20000000018626451</c:v>
                </c:pt>
                <c:pt idx="234">
                  <c:v>0.10000000009313226</c:v>
                </c:pt>
                <c:pt idx="235">
                  <c:v>9.999999962747097E-2</c:v>
                </c:pt>
                <c:pt idx="236">
                  <c:v>0.10000000009313226</c:v>
                </c:pt>
                <c:pt idx="237">
                  <c:v>0.20000000018626451</c:v>
                </c:pt>
                <c:pt idx="238">
                  <c:v>0.10000000009313226</c:v>
                </c:pt>
                <c:pt idx="239">
                  <c:v>0.30000000027939677</c:v>
                </c:pt>
                <c:pt idx="240">
                  <c:v>0.19999999972060323</c:v>
                </c:pt>
                <c:pt idx="241">
                  <c:v>0.10000000009313226</c:v>
                </c:pt>
                <c:pt idx="242">
                  <c:v>0.20000000018626451</c:v>
                </c:pt>
                <c:pt idx="243">
                  <c:v>0.10000000009313226</c:v>
                </c:pt>
                <c:pt idx="244">
                  <c:v>0.10000000009313226</c:v>
                </c:pt>
                <c:pt idx="245">
                  <c:v>0.19999999972060323</c:v>
                </c:pt>
                <c:pt idx="246">
                  <c:v>0.10000000009313226</c:v>
                </c:pt>
                <c:pt idx="247">
                  <c:v>0.10000000009313226</c:v>
                </c:pt>
                <c:pt idx="248">
                  <c:v>0.20000000018626451</c:v>
                </c:pt>
                <c:pt idx="249">
                  <c:v>9.999999962747097E-2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0.10000000009313226</c:v>
                </c:pt>
                <c:pt idx="255">
                  <c:v>0.10000000009313226</c:v>
                </c:pt>
                <c:pt idx="256">
                  <c:v>0</c:v>
                </c:pt>
                <c:pt idx="257">
                  <c:v>-9.999999962747097E-2</c:v>
                </c:pt>
                <c:pt idx="258">
                  <c:v>-0.10000000009313226</c:v>
                </c:pt>
                <c:pt idx="259">
                  <c:v>-0.10000000009313226</c:v>
                </c:pt>
                <c:pt idx="260">
                  <c:v>-0.10000000009313226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0.10000000009313226</c:v>
                </c:pt>
                <c:pt idx="265">
                  <c:v>0</c:v>
                </c:pt>
                <c:pt idx="266">
                  <c:v>-9.999999962747097E-2</c:v>
                </c:pt>
                <c:pt idx="267">
                  <c:v>-0.10000000009313226</c:v>
                </c:pt>
                <c:pt idx="268">
                  <c:v>-0.10000000009313226</c:v>
                </c:pt>
                <c:pt idx="269">
                  <c:v>-0.10000000009313226</c:v>
                </c:pt>
                <c:pt idx="270">
                  <c:v>0</c:v>
                </c:pt>
                <c:pt idx="271">
                  <c:v>-9.999999962747097E-2</c:v>
                </c:pt>
                <c:pt idx="272">
                  <c:v>-0.10000000009313226</c:v>
                </c:pt>
                <c:pt idx="273">
                  <c:v>-0.10000000009313226</c:v>
                </c:pt>
                <c:pt idx="274">
                  <c:v>-0.10000000009313226</c:v>
                </c:pt>
                <c:pt idx="275">
                  <c:v>-9.999999962747097E-2</c:v>
                </c:pt>
                <c:pt idx="276">
                  <c:v>0</c:v>
                </c:pt>
                <c:pt idx="277">
                  <c:v>-0.10000000009313226</c:v>
                </c:pt>
                <c:pt idx="278">
                  <c:v>-0.10000000009313226</c:v>
                </c:pt>
                <c:pt idx="279">
                  <c:v>-0.10000000009313226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9.999999962747097E-2</c:v>
                </c:pt>
                <c:pt idx="286">
                  <c:v>0</c:v>
                </c:pt>
                <c:pt idx="287">
                  <c:v>0.10000000009313226</c:v>
                </c:pt>
                <c:pt idx="288">
                  <c:v>0.10000000009313226</c:v>
                </c:pt>
                <c:pt idx="289">
                  <c:v>9.999999962747097E-2</c:v>
                </c:pt>
                <c:pt idx="290">
                  <c:v>0.10000000009313226</c:v>
                </c:pt>
                <c:pt idx="291">
                  <c:v>0.10000000009313226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0.10000000009313226</c:v>
                </c:pt>
                <c:pt idx="298">
                  <c:v>9.999999962747097E-2</c:v>
                </c:pt>
                <c:pt idx="299">
                  <c:v>0.10000000009313226</c:v>
                </c:pt>
                <c:pt idx="300">
                  <c:v>0.10000000009313226</c:v>
                </c:pt>
                <c:pt idx="301">
                  <c:v>0.10000000009313226</c:v>
                </c:pt>
                <c:pt idx="302">
                  <c:v>0.10000000009313226</c:v>
                </c:pt>
                <c:pt idx="303">
                  <c:v>9.999999962747097E-2</c:v>
                </c:pt>
                <c:pt idx="304">
                  <c:v>0.10000000009313226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186368"/>
        <c:axId val="98187904"/>
      </c:scatterChart>
      <c:valAx>
        <c:axId val="98186368"/>
        <c:scaling>
          <c:orientation val="minMax"/>
          <c:max val="1"/>
          <c:min val="-1"/>
        </c:scaling>
        <c:delete val="0"/>
        <c:axPos val="b"/>
        <c:numFmt formatCode="General" sourceLinked="1"/>
        <c:majorTickMark val="out"/>
        <c:minorTickMark val="none"/>
        <c:tickLblPos val="nextTo"/>
        <c:crossAx val="98187904"/>
        <c:crosses val="autoZero"/>
        <c:crossBetween val="midCat"/>
      </c:valAx>
      <c:valAx>
        <c:axId val="98187904"/>
        <c:scaling>
          <c:orientation val="minMax"/>
          <c:max val="1"/>
          <c:min val="-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1863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Reference ground plot</c:v>
          </c:tx>
          <c:xVal>
            <c:numRef>
              <c:f>'Circle 45mph-CW'!$B$1:$B$450</c:f>
              <c:numCache>
                <c:formatCode>General</c:formatCode>
                <c:ptCount val="450"/>
                <c:pt idx="0">
                  <c:v>6655891.5</c:v>
                </c:pt>
                <c:pt idx="1">
                  <c:v>6655891.5</c:v>
                </c:pt>
                <c:pt idx="2">
                  <c:v>6655891.5</c:v>
                </c:pt>
                <c:pt idx="3">
                  <c:v>6655891.5</c:v>
                </c:pt>
                <c:pt idx="4">
                  <c:v>6655891.5</c:v>
                </c:pt>
                <c:pt idx="5">
                  <c:v>6655891.5</c:v>
                </c:pt>
                <c:pt idx="6">
                  <c:v>6655891.5</c:v>
                </c:pt>
                <c:pt idx="7">
                  <c:v>6655891.5</c:v>
                </c:pt>
                <c:pt idx="8">
                  <c:v>6655891.5</c:v>
                </c:pt>
                <c:pt idx="9">
                  <c:v>6655891.5</c:v>
                </c:pt>
                <c:pt idx="10">
                  <c:v>6655891.5</c:v>
                </c:pt>
                <c:pt idx="11">
                  <c:v>6655891.5</c:v>
                </c:pt>
                <c:pt idx="12">
                  <c:v>6655891.5</c:v>
                </c:pt>
                <c:pt idx="13">
                  <c:v>6655891.5</c:v>
                </c:pt>
                <c:pt idx="14">
                  <c:v>6655891.5</c:v>
                </c:pt>
                <c:pt idx="15">
                  <c:v>6655891.5</c:v>
                </c:pt>
                <c:pt idx="16">
                  <c:v>6655891.5</c:v>
                </c:pt>
                <c:pt idx="17">
                  <c:v>6655891.5</c:v>
                </c:pt>
                <c:pt idx="18">
                  <c:v>6655891.5</c:v>
                </c:pt>
                <c:pt idx="19">
                  <c:v>6655891.5</c:v>
                </c:pt>
                <c:pt idx="20">
                  <c:v>6655891.5</c:v>
                </c:pt>
                <c:pt idx="21">
                  <c:v>6655891.5</c:v>
                </c:pt>
                <c:pt idx="22">
                  <c:v>6655891.5</c:v>
                </c:pt>
                <c:pt idx="23">
                  <c:v>6655891.5</c:v>
                </c:pt>
                <c:pt idx="24">
                  <c:v>6655891.5</c:v>
                </c:pt>
                <c:pt idx="25">
                  <c:v>6655891.5</c:v>
                </c:pt>
                <c:pt idx="26">
                  <c:v>6655891.5</c:v>
                </c:pt>
                <c:pt idx="27">
                  <c:v>6655891.5</c:v>
                </c:pt>
                <c:pt idx="28">
                  <c:v>6655891.5</c:v>
                </c:pt>
                <c:pt idx="29">
                  <c:v>6655891.5</c:v>
                </c:pt>
                <c:pt idx="30">
                  <c:v>6655891.5</c:v>
                </c:pt>
                <c:pt idx="31">
                  <c:v>6655891.5</c:v>
                </c:pt>
                <c:pt idx="32">
                  <c:v>6655891.5</c:v>
                </c:pt>
                <c:pt idx="33">
                  <c:v>6655891.5</c:v>
                </c:pt>
                <c:pt idx="34">
                  <c:v>6655891.5</c:v>
                </c:pt>
                <c:pt idx="35">
                  <c:v>6655891.5</c:v>
                </c:pt>
                <c:pt idx="36">
                  <c:v>6655891.5</c:v>
                </c:pt>
                <c:pt idx="37">
                  <c:v>6655891.5</c:v>
                </c:pt>
                <c:pt idx="38">
                  <c:v>6655891.5</c:v>
                </c:pt>
                <c:pt idx="39">
                  <c:v>6655891.5</c:v>
                </c:pt>
                <c:pt idx="40">
                  <c:v>6655891.5</c:v>
                </c:pt>
                <c:pt idx="41">
                  <c:v>6655891.5</c:v>
                </c:pt>
                <c:pt idx="42">
                  <c:v>6655891.5</c:v>
                </c:pt>
                <c:pt idx="43">
                  <c:v>6655891.5</c:v>
                </c:pt>
                <c:pt idx="44">
                  <c:v>6655891.5</c:v>
                </c:pt>
                <c:pt idx="45">
                  <c:v>6655891.5</c:v>
                </c:pt>
                <c:pt idx="46">
                  <c:v>6655891.5</c:v>
                </c:pt>
                <c:pt idx="47">
                  <c:v>6655891.5</c:v>
                </c:pt>
                <c:pt idx="48">
                  <c:v>6655891.5</c:v>
                </c:pt>
                <c:pt idx="49">
                  <c:v>6655891.4000000004</c:v>
                </c:pt>
                <c:pt idx="50">
                  <c:v>6655891.4000000004</c:v>
                </c:pt>
                <c:pt idx="51">
                  <c:v>6655891.2999999998</c:v>
                </c:pt>
                <c:pt idx="52">
                  <c:v>6655891.2000000002</c:v>
                </c:pt>
                <c:pt idx="53">
                  <c:v>6655891.0999999996</c:v>
                </c:pt>
                <c:pt idx="54">
                  <c:v>6655891</c:v>
                </c:pt>
                <c:pt idx="55">
                  <c:v>6655890.7999999998</c:v>
                </c:pt>
                <c:pt idx="56">
                  <c:v>6655890.7000000002</c:v>
                </c:pt>
                <c:pt idx="57">
                  <c:v>6655890.5</c:v>
                </c:pt>
                <c:pt idx="58">
                  <c:v>6655890.2000000002</c:v>
                </c:pt>
                <c:pt idx="59">
                  <c:v>6655890</c:v>
                </c:pt>
                <c:pt idx="60">
                  <c:v>6655889.7999999998</c:v>
                </c:pt>
                <c:pt idx="61">
                  <c:v>6655889.5</c:v>
                </c:pt>
                <c:pt idx="62">
                  <c:v>6655889.2000000002</c:v>
                </c:pt>
                <c:pt idx="63">
                  <c:v>6655888.9000000004</c:v>
                </c:pt>
                <c:pt idx="64">
                  <c:v>6655888.5</c:v>
                </c:pt>
                <c:pt idx="65">
                  <c:v>6655888.2000000002</c:v>
                </c:pt>
                <c:pt idx="66">
                  <c:v>6655887.7999999998</c:v>
                </c:pt>
                <c:pt idx="67">
                  <c:v>6655887.4000000004</c:v>
                </c:pt>
                <c:pt idx="68">
                  <c:v>6655887</c:v>
                </c:pt>
                <c:pt idx="69">
                  <c:v>6655886.5999999996</c:v>
                </c:pt>
                <c:pt idx="70">
                  <c:v>6655886.0999999996</c:v>
                </c:pt>
                <c:pt idx="71">
                  <c:v>6655885.5999999996</c:v>
                </c:pt>
                <c:pt idx="72">
                  <c:v>6655885.0999999996</c:v>
                </c:pt>
                <c:pt idx="73">
                  <c:v>6655884.5999999996</c:v>
                </c:pt>
                <c:pt idx="74">
                  <c:v>6655884.0999999996</c:v>
                </c:pt>
                <c:pt idx="75">
                  <c:v>6655883.5</c:v>
                </c:pt>
                <c:pt idx="76">
                  <c:v>6655883</c:v>
                </c:pt>
                <c:pt idx="77">
                  <c:v>6655882.4000000004</c:v>
                </c:pt>
                <c:pt idx="78">
                  <c:v>6655881.4000000004</c:v>
                </c:pt>
                <c:pt idx="79">
                  <c:v>6655879.2000000002</c:v>
                </c:pt>
                <c:pt idx="80">
                  <c:v>6655875.5999999996</c:v>
                </c:pt>
                <c:pt idx="81">
                  <c:v>6655870.7000000002</c:v>
                </c:pt>
                <c:pt idx="82">
                  <c:v>6655864.5</c:v>
                </c:pt>
                <c:pt idx="83">
                  <c:v>6655857</c:v>
                </c:pt>
                <c:pt idx="84">
                  <c:v>6655848.2000000002</c:v>
                </c:pt>
                <c:pt idx="85">
                  <c:v>6655838.2999999998</c:v>
                </c:pt>
                <c:pt idx="86">
                  <c:v>6655827.2000000002</c:v>
                </c:pt>
                <c:pt idx="87">
                  <c:v>6655815</c:v>
                </c:pt>
                <c:pt idx="88">
                  <c:v>6655801.7000000002</c:v>
                </c:pt>
                <c:pt idx="89">
                  <c:v>6655787.4000000004</c:v>
                </c:pt>
                <c:pt idx="90">
                  <c:v>6655772.2999999998</c:v>
                </c:pt>
                <c:pt idx="91">
                  <c:v>6655756.2000000002</c:v>
                </c:pt>
                <c:pt idx="92">
                  <c:v>6655739.4000000004</c:v>
                </c:pt>
                <c:pt idx="93">
                  <c:v>6655721.9000000004</c:v>
                </c:pt>
                <c:pt idx="94">
                  <c:v>6655703.7000000002</c:v>
                </c:pt>
                <c:pt idx="95">
                  <c:v>6655685</c:v>
                </c:pt>
                <c:pt idx="96">
                  <c:v>6655665.9000000004</c:v>
                </c:pt>
                <c:pt idx="97">
                  <c:v>6655646.2999999998</c:v>
                </c:pt>
                <c:pt idx="98">
                  <c:v>6655626.5</c:v>
                </c:pt>
                <c:pt idx="99">
                  <c:v>6655606.5</c:v>
                </c:pt>
                <c:pt idx="100">
                  <c:v>6655586.4000000004</c:v>
                </c:pt>
                <c:pt idx="101">
                  <c:v>6655566.2999999998</c:v>
                </c:pt>
                <c:pt idx="102">
                  <c:v>6655546.2999999998</c:v>
                </c:pt>
                <c:pt idx="103">
                  <c:v>6655526.4000000004</c:v>
                </c:pt>
                <c:pt idx="104">
                  <c:v>6655506.9000000004</c:v>
                </c:pt>
                <c:pt idx="105">
                  <c:v>6655487.5999999996</c:v>
                </c:pt>
                <c:pt idx="106">
                  <c:v>6655468.7999999998</c:v>
                </c:pt>
                <c:pt idx="107">
                  <c:v>6655450.5999999996</c:v>
                </c:pt>
                <c:pt idx="108">
                  <c:v>6655433</c:v>
                </c:pt>
                <c:pt idx="109">
                  <c:v>6655416</c:v>
                </c:pt>
                <c:pt idx="110">
                  <c:v>6655399.7999999998</c:v>
                </c:pt>
                <c:pt idx="111">
                  <c:v>6655384.5</c:v>
                </c:pt>
                <c:pt idx="112">
                  <c:v>6655370.0999999996</c:v>
                </c:pt>
                <c:pt idx="113">
                  <c:v>6655356.7000000002</c:v>
                </c:pt>
                <c:pt idx="114">
                  <c:v>6655344.2999999998</c:v>
                </c:pt>
                <c:pt idx="115">
                  <c:v>6655333</c:v>
                </c:pt>
                <c:pt idx="116">
                  <c:v>6655322.9000000004</c:v>
                </c:pt>
                <c:pt idx="117">
                  <c:v>6655314</c:v>
                </c:pt>
                <c:pt idx="118">
                  <c:v>6655306.2999999998</c:v>
                </c:pt>
                <c:pt idx="119">
                  <c:v>6655299.7999999998</c:v>
                </c:pt>
                <c:pt idx="120">
                  <c:v>6655294.7000000002</c:v>
                </c:pt>
                <c:pt idx="121">
                  <c:v>6655290.9000000004</c:v>
                </c:pt>
                <c:pt idx="122">
                  <c:v>6655288.5</c:v>
                </c:pt>
                <c:pt idx="123">
                  <c:v>6655287.4000000004</c:v>
                </c:pt>
                <c:pt idx="124">
                  <c:v>6655287.7000000002</c:v>
                </c:pt>
                <c:pt idx="125">
                  <c:v>6655289.2999999998</c:v>
                </c:pt>
                <c:pt idx="126">
                  <c:v>6655292.2999999998</c:v>
                </c:pt>
                <c:pt idx="127">
                  <c:v>6655296.5999999996</c:v>
                </c:pt>
                <c:pt idx="128">
                  <c:v>6655302.2000000002</c:v>
                </c:pt>
                <c:pt idx="129">
                  <c:v>6655309.0999999996</c:v>
                </c:pt>
                <c:pt idx="130">
                  <c:v>6655317.2999999998</c:v>
                </c:pt>
                <c:pt idx="131">
                  <c:v>6655326.7000000002</c:v>
                </c:pt>
                <c:pt idx="132">
                  <c:v>6655337.2999999998</c:v>
                </c:pt>
                <c:pt idx="133">
                  <c:v>6655349</c:v>
                </c:pt>
                <c:pt idx="134">
                  <c:v>6655361.7999999998</c:v>
                </c:pt>
                <c:pt idx="135">
                  <c:v>6655375.5999999996</c:v>
                </c:pt>
                <c:pt idx="136">
                  <c:v>6655390.4000000004</c:v>
                </c:pt>
                <c:pt idx="137">
                  <c:v>6655406.0999999996</c:v>
                </c:pt>
                <c:pt idx="138">
                  <c:v>6655422.5999999996</c:v>
                </c:pt>
                <c:pt idx="139">
                  <c:v>6655439.7999999998</c:v>
                </c:pt>
                <c:pt idx="140">
                  <c:v>6655457.7000000002</c:v>
                </c:pt>
                <c:pt idx="141">
                  <c:v>6655476.2000000002</c:v>
                </c:pt>
                <c:pt idx="142">
                  <c:v>6655495.0999999996</c:v>
                </c:pt>
                <c:pt idx="143">
                  <c:v>6655514.5</c:v>
                </c:pt>
                <c:pt idx="144">
                  <c:v>6655534.2000000002</c:v>
                </c:pt>
                <c:pt idx="145">
                  <c:v>6655554.0999999996</c:v>
                </c:pt>
                <c:pt idx="146">
                  <c:v>6655574.2000000002</c:v>
                </c:pt>
                <c:pt idx="147">
                  <c:v>6655594.2999999998</c:v>
                </c:pt>
                <c:pt idx="148">
                  <c:v>6655614.4000000004</c:v>
                </c:pt>
                <c:pt idx="149">
                  <c:v>6655634.2999999998</c:v>
                </c:pt>
                <c:pt idx="150">
                  <c:v>6655654</c:v>
                </c:pt>
                <c:pt idx="151">
                  <c:v>6655673.4000000004</c:v>
                </c:pt>
                <c:pt idx="152">
                  <c:v>6655692.4000000004</c:v>
                </c:pt>
                <c:pt idx="153">
                  <c:v>6655710.9000000004</c:v>
                </c:pt>
                <c:pt idx="154">
                  <c:v>6655728.7999999998</c:v>
                </c:pt>
                <c:pt idx="155">
                  <c:v>6655746.0999999996</c:v>
                </c:pt>
                <c:pt idx="156">
                  <c:v>6655762.5999999996</c:v>
                </c:pt>
                <c:pt idx="157">
                  <c:v>6655778.2999999998</c:v>
                </c:pt>
                <c:pt idx="158">
                  <c:v>6655793.0999999996</c:v>
                </c:pt>
                <c:pt idx="159">
                  <c:v>6655807</c:v>
                </c:pt>
                <c:pt idx="160">
                  <c:v>6655819.9000000004</c:v>
                </c:pt>
                <c:pt idx="161">
                  <c:v>6655831.7000000002</c:v>
                </c:pt>
                <c:pt idx="162">
                  <c:v>6655842.2999999998</c:v>
                </c:pt>
                <c:pt idx="163">
                  <c:v>6655851.7999999998</c:v>
                </c:pt>
                <c:pt idx="164">
                  <c:v>6655860</c:v>
                </c:pt>
                <c:pt idx="165">
                  <c:v>6655867.0999999996</c:v>
                </c:pt>
                <c:pt idx="166">
                  <c:v>6655872.7000000002</c:v>
                </c:pt>
                <c:pt idx="167">
                  <c:v>6655877.2000000002</c:v>
                </c:pt>
                <c:pt idx="168">
                  <c:v>6655880.2000000002</c:v>
                </c:pt>
                <c:pt idx="169">
                  <c:v>6655881.9000000004</c:v>
                </c:pt>
                <c:pt idx="170">
                  <c:v>6655882.2999999998</c:v>
                </c:pt>
                <c:pt idx="171">
                  <c:v>6655881.7000000002</c:v>
                </c:pt>
                <c:pt idx="172">
                  <c:v>6655881.0999999996</c:v>
                </c:pt>
                <c:pt idx="173">
                  <c:v>6655880.5</c:v>
                </c:pt>
                <c:pt idx="174">
                  <c:v>6655879.9000000004</c:v>
                </c:pt>
                <c:pt idx="175">
                  <c:v>6655879.2999999998</c:v>
                </c:pt>
                <c:pt idx="176">
                  <c:v>6655878.7000000002</c:v>
                </c:pt>
                <c:pt idx="177">
                  <c:v>6655878</c:v>
                </c:pt>
                <c:pt idx="178">
                  <c:v>6655877.4000000004</c:v>
                </c:pt>
                <c:pt idx="179">
                  <c:v>6655876.7999999998</c:v>
                </c:pt>
                <c:pt idx="180">
                  <c:v>6655876.2000000002</c:v>
                </c:pt>
                <c:pt idx="181">
                  <c:v>6655875.5999999996</c:v>
                </c:pt>
                <c:pt idx="182">
                  <c:v>6655875</c:v>
                </c:pt>
                <c:pt idx="183">
                  <c:v>6655874.4000000004</c:v>
                </c:pt>
                <c:pt idx="184">
                  <c:v>6655873.7999999998</c:v>
                </c:pt>
                <c:pt idx="185">
                  <c:v>6655873.2000000002</c:v>
                </c:pt>
                <c:pt idx="186">
                  <c:v>6655872.5999999996</c:v>
                </c:pt>
                <c:pt idx="187">
                  <c:v>6655872</c:v>
                </c:pt>
                <c:pt idx="188">
                  <c:v>6655871.4000000004</c:v>
                </c:pt>
                <c:pt idx="189">
                  <c:v>6655870.7999999998</c:v>
                </c:pt>
                <c:pt idx="190">
                  <c:v>6655870.2000000002</c:v>
                </c:pt>
                <c:pt idx="191">
                  <c:v>6655869.5999999996</c:v>
                </c:pt>
                <c:pt idx="192">
                  <c:v>6655869</c:v>
                </c:pt>
                <c:pt idx="193">
                  <c:v>6655868.4000000004</c:v>
                </c:pt>
                <c:pt idx="194">
                  <c:v>6655867.7999999998</c:v>
                </c:pt>
                <c:pt idx="195">
                  <c:v>6655867.2000000002</c:v>
                </c:pt>
                <c:pt idx="196">
                  <c:v>6655866.5999999996</c:v>
                </c:pt>
                <c:pt idx="197">
                  <c:v>6655866</c:v>
                </c:pt>
                <c:pt idx="198">
                  <c:v>6655865.2999999998</c:v>
                </c:pt>
                <c:pt idx="199">
                  <c:v>6655864.7000000002</c:v>
                </c:pt>
                <c:pt idx="200">
                  <c:v>6655864.0999999996</c:v>
                </c:pt>
                <c:pt idx="201">
                  <c:v>6655863.5</c:v>
                </c:pt>
                <c:pt idx="202">
                  <c:v>6655862.9000000004</c:v>
                </c:pt>
                <c:pt idx="203">
                  <c:v>6655862.2999999998</c:v>
                </c:pt>
                <c:pt idx="204">
                  <c:v>6655861.7000000002</c:v>
                </c:pt>
                <c:pt idx="205">
                  <c:v>6655861.0999999996</c:v>
                </c:pt>
                <c:pt idx="206">
                  <c:v>6655860.5</c:v>
                </c:pt>
                <c:pt idx="207">
                  <c:v>6655859.9000000004</c:v>
                </c:pt>
                <c:pt idx="208">
                  <c:v>6655859.2999999998</c:v>
                </c:pt>
                <c:pt idx="209">
                  <c:v>6655858.7000000002</c:v>
                </c:pt>
                <c:pt idx="210">
                  <c:v>6655858.0999999996</c:v>
                </c:pt>
                <c:pt idx="211">
                  <c:v>6655857.5</c:v>
                </c:pt>
                <c:pt idx="212">
                  <c:v>6655856.9000000004</c:v>
                </c:pt>
                <c:pt idx="213">
                  <c:v>6655856.2999999998</c:v>
                </c:pt>
                <c:pt idx="214">
                  <c:v>6655855.7000000002</c:v>
                </c:pt>
                <c:pt idx="215">
                  <c:v>6655855.0999999996</c:v>
                </c:pt>
                <c:pt idx="216">
                  <c:v>6655854.5</c:v>
                </c:pt>
                <c:pt idx="217">
                  <c:v>6655853.9000000004</c:v>
                </c:pt>
                <c:pt idx="218">
                  <c:v>6655853.2999999998</c:v>
                </c:pt>
                <c:pt idx="219">
                  <c:v>6655852.7000000002</c:v>
                </c:pt>
                <c:pt idx="220">
                  <c:v>6655852.0999999996</c:v>
                </c:pt>
                <c:pt idx="221">
                  <c:v>6655851.5</c:v>
                </c:pt>
                <c:pt idx="222">
                  <c:v>6655850.9000000004</c:v>
                </c:pt>
                <c:pt idx="223">
                  <c:v>6655850.2999999998</c:v>
                </c:pt>
                <c:pt idx="224">
                  <c:v>6655849.7000000002</c:v>
                </c:pt>
                <c:pt idx="225">
                  <c:v>6655849.0999999996</c:v>
                </c:pt>
                <c:pt idx="226">
                  <c:v>6655848.5</c:v>
                </c:pt>
                <c:pt idx="227">
                  <c:v>6655847.9000000004</c:v>
                </c:pt>
                <c:pt idx="228">
                  <c:v>6655847.2999999998</c:v>
                </c:pt>
                <c:pt idx="229">
                  <c:v>6655846.7000000002</c:v>
                </c:pt>
                <c:pt idx="230">
                  <c:v>6655846.0999999996</c:v>
                </c:pt>
                <c:pt idx="231">
                  <c:v>6655845.5</c:v>
                </c:pt>
                <c:pt idx="232">
                  <c:v>6655844.9000000004</c:v>
                </c:pt>
                <c:pt idx="233">
                  <c:v>6655844.2999999998</c:v>
                </c:pt>
                <c:pt idx="234">
                  <c:v>6655843.7000000002</c:v>
                </c:pt>
                <c:pt idx="235">
                  <c:v>6655843.0999999996</c:v>
                </c:pt>
                <c:pt idx="236">
                  <c:v>6655842.5</c:v>
                </c:pt>
                <c:pt idx="237">
                  <c:v>6655841.9000000004</c:v>
                </c:pt>
                <c:pt idx="238">
                  <c:v>6655841.2999999998</c:v>
                </c:pt>
                <c:pt idx="239">
                  <c:v>6655840.7000000002</c:v>
                </c:pt>
                <c:pt idx="240">
                  <c:v>6655840.0999999996</c:v>
                </c:pt>
                <c:pt idx="241">
                  <c:v>6655839.5</c:v>
                </c:pt>
                <c:pt idx="242">
                  <c:v>6655838.9000000004</c:v>
                </c:pt>
                <c:pt idx="243">
                  <c:v>6655838.2999999998</c:v>
                </c:pt>
                <c:pt idx="244">
                  <c:v>6655837.7000000002</c:v>
                </c:pt>
                <c:pt idx="245">
                  <c:v>6655837.0999999996</c:v>
                </c:pt>
                <c:pt idx="246">
                  <c:v>6655836.5</c:v>
                </c:pt>
                <c:pt idx="247">
                  <c:v>6655835.9000000004</c:v>
                </c:pt>
                <c:pt idx="248">
                  <c:v>6655835.2999999998</c:v>
                </c:pt>
                <c:pt idx="249">
                  <c:v>6655834.7000000002</c:v>
                </c:pt>
                <c:pt idx="250">
                  <c:v>6655834.0999999996</c:v>
                </c:pt>
                <c:pt idx="251">
                  <c:v>6655833.5</c:v>
                </c:pt>
                <c:pt idx="252">
                  <c:v>6655832.9000000004</c:v>
                </c:pt>
                <c:pt idx="253">
                  <c:v>6655832.2999999998</c:v>
                </c:pt>
                <c:pt idx="254">
                  <c:v>6655831.7000000002</c:v>
                </c:pt>
                <c:pt idx="255">
                  <c:v>6655831.0999999996</c:v>
                </c:pt>
                <c:pt idx="256">
                  <c:v>6655830.5</c:v>
                </c:pt>
                <c:pt idx="257">
                  <c:v>6655829.9000000004</c:v>
                </c:pt>
                <c:pt idx="258">
                  <c:v>6655829.2999999998</c:v>
                </c:pt>
                <c:pt idx="259">
                  <c:v>6655828.7000000002</c:v>
                </c:pt>
                <c:pt idx="260">
                  <c:v>6655828.0999999996</c:v>
                </c:pt>
                <c:pt idx="261">
                  <c:v>6655827.5</c:v>
                </c:pt>
                <c:pt idx="262">
                  <c:v>6655826.9000000004</c:v>
                </c:pt>
                <c:pt idx="263">
                  <c:v>6655826.2999999998</c:v>
                </c:pt>
                <c:pt idx="264">
                  <c:v>6655825.7000000002</c:v>
                </c:pt>
                <c:pt idx="265">
                  <c:v>6655825.2000000002</c:v>
                </c:pt>
                <c:pt idx="266">
                  <c:v>6655824.5999999996</c:v>
                </c:pt>
                <c:pt idx="267">
                  <c:v>6655824</c:v>
                </c:pt>
                <c:pt idx="268">
                  <c:v>6655823.4000000004</c:v>
                </c:pt>
                <c:pt idx="269">
                  <c:v>6655822.7999999998</c:v>
                </c:pt>
                <c:pt idx="270">
                  <c:v>6655822.2000000002</c:v>
                </c:pt>
                <c:pt idx="271">
                  <c:v>6655821.5999999996</c:v>
                </c:pt>
                <c:pt idx="272">
                  <c:v>6655821</c:v>
                </c:pt>
                <c:pt idx="273">
                  <c:v>6655820.4000000004</c:v>
                </c:pt>
                <c:pt idx="274">
                  <c:v>6655819.7999999998</c:v>
                </c:pt>
                <c:pt idx="275">
                  <c:v>6655819.2000000002</c:v>
                </c:pt>
                <c:pt idx="276">
                  <c:v>6655818.5999999996</c:v>
                </c:pt>
                <c:pt idx="277">
                  <c:v>6655818</c:v>
                </c:pt>
                <c:pt idx="278">
                  <c:v>6655817.4000000004</c:v>
                </c:pt>
                <c:pt idx="279">
                  <c:v>6655816.7999999998</c:v>
                </c:pt>
                <c:pt idx="280">
                  <c:v>6655816.2000000002</c:v>
                </c:pt>
                <c:pt idx="281">
                  <c:v>6655815.5999999996</c:v>
                </c:pt>
                <c:pt idx="282">
                  <c:v>6655815</c:v>
                </c:pt>
                <c:pt idx="283">
                  <c:v>6655814.4000000004</c:v>
                </c:pt>
                <c:pt idx="284">
                  <c:v>6655813.7999999998</c:v>
                </c:pt>
                <c:pt idx="285">
                  <c:v>6655813.2000000002</c:v>
                </c:pt>
                <c:pt idx="286">
                  <c:v>6655812.7000000002</c:v>
                </c:pt>
                <c:pt idx="287">
                  <c:v>6655812.0999999996</c:v>
                </c:pt>
                <c:pt idx="288">
                  <c:v>6655811.5</c:v>
                </c:pt>
                <c:pt idx="289">
                  <c:v>6655810.9000000004</c:v>
                </c:pt>
                <c:pt idx="290">
                  <c:v>6655810.2999999998</c:v>
                </c:pt>
                <c:pt idx="291">
                  <c:v>6655809.7000000002</c:v>
                </c:pt>
                <c:pt idx="292">
                  <c:v>6655809.0999999996</c:v>
                </c:pt>
                <c:pt idx="293">
                  <c:v>6655808.5</c:v>
                </c:pt>
                <c:pt idx="294">
                  <c:v>6655807.9000000004</c:v>
                </c:pt>
                <c:pt idx="295">
                  <c:v>6655807.2999999998</c:v>
                </c:pt>
                <c:pt idx="296">
                  <c:v>6655806.7000000002</c:v>
                </c:pt>
                <c:pt idx="297">
                  <c:v>6655806.0999999996</c:v>
                </c:pt>
                <c:pt idx="298">
                  <c:v>6655805.5</c:v>
                </c:pt>
                <c:pt idx="299">
                  <c:v>6655804.9000000004</c:v>
                </c:pt>
                <c:pt idx="300">
                  <c:v>6655804.2999999998</c:v>
                </c:pt>
                <c:pt idx="301">
                  <c:v>6655803.7999999998</c:v>
                </c:pt>
                <c:pt idx="302">
                  <c:v>6655803.2000000002</c:v>
                </c:pt>
                <c:pt idx="303">
                  <c:v>6655802.5999999996</c:v>
                </c:pt>
                <c:pt idx="304">
                  <c:v>6655802</c:v>
                </c:pt>
              </c:numCache>
            </c:numRef>
          </c:xVal>
          <c:yVal>
            <c:numRef>
              <c:f>'Circle 45mph-CW'!$C$1:$C$450</c:f>
              <c:numCache>
                <c:formatCode>General</c:formatCode>
                <c:ptCount val="450"/>
                <c:pt idx="0">
                  <c:v>3388579.8</c:v>
                </c:pt>
                <c:pt idx="1">
                  <c:v>3388579.8</c:v>
                </c:pt>
                <c:pt idx="2">
                  <c:v>3388579.8</c:v>
                </c:pt>
                <c:pt idx="3">
                  <c:v>3388579.8</c:v>
                </c:pt>
                <c:pt idx="4">
                  <c:v>3388579.8</c:v>
                </c:pt>
                <c:pt idx="5">
                  <c:v>3388579.8</c:v>
                </c:pt>
                <c:pt idx="6">
                  <c:v>3388579.8</c:v>
                </c:pt>
                <c:pt idx="7">
                  <c:v>3388579.8</c:v>
                </c:pt>
                <c:pt idx="8">
                  <c:v>3388579.8</c:v>
                </c:pt>
                <c:pt idx="9">
                  <c:v>3388579.8</c:v>
                </c:pt>
                <c:pt idx="10">
                  <c:v>3388579.8</c:v>
                </c:pt>
                <c:pt idx="11">
                  <c:v>3388579.8</c:v>
                </c:pt>
                <c:pt idx="12">
                  <c:v>3388579.8</c:v>
                </c:pt>
                <c:pt idx="13">
                  <c:v>3388579.8</c:v>
                </c:pt>
                <c:pt idx="14">
                  <c:v>3388579.8</c:v>
                </c:pt>
                <c:pt idx="15">
                  <c:v>3388579.8</c:v>
                </c:pt>
                <c:pt idx="16">
                  <c:v>3388579.8</c:v>
                </c:pt>
                <c:pt idx="17">
                  <c:v>3388579.8</c:v>
                </c:pt>
                <c:pt idx="18">
                  <c:v>3388579.8</c:v>
                </c:pt>
                <c:pt idx="19">
                  <c:v>3388579.8</c:v>
                </c:pt>
                <c:pt idx="20">
                  <c:v>3388579.8</c:v>
                </c:pt>
                <c:pt idx="21">
                  <c:v>3388579.8</c:v>
                </c:pt>
                <c:pt idx="22">
                  <c:v>3388579.8</c:v>
                </c:pt>
                <c:pt idx="23">
                  <c:v>3388579.8</c:v>
                </c:pt>
                <c:pt idx="24">
                  <c:v>3388579.8</c:v>
                </c:pt>
                <c:pt idx="25">
                  <c:v>3388579.8</c:v>
                </c:pt>
                <c:pt idx="26">
                  <c:v>3388579.8</c:v>
                </c:pt>
                <c:pt idx="27">
                  <c:v>3388579.8</c:v>
                </c:pt>
                <c:pt idx="28">
                  <c:v>3388579.8</c:v>
                </c:pt>
                <c:pt idx="29">
                  <c:v>3388579.8</c:v>
                </c:pt>
                <c:pt idx="30">
                  <c:v>3388579.8</c:v>
                </c:pt>
                <c:pt idx="31">
                  <c:v>3388579.8</c:v>
                </c:pt>
                <c:pt idx="32">
                  <c:v>3388579.8</c:v>
                </c:pt>
                <c:pt idx="33">
                  <c:v>3388579.8</c:v>
                </c:pt>
                <c:pt idx="34">
                  <c:v>3388579.8</c:v>
                </c:pt>
                <c:pt idx="35">
                  <c:v>3388579.8</c:v>
                </c:pt>
                <c:pt idx="36">
                  <c:v>3388579.8</c:v>
                </c:pt>
                <c:pt idx="37">
                  <c:v>3388579.8</c:v>
                </c:pt>
                <c:pt idx="38">
                  <c:v>3388579.8</c:v>
                </c:pt>
                <c:pt idx="39">
                  <c:v>3388579.8</c:v>
                </c:pt>
                <c:pt idx="40">
                  <c:v>3388579.8</c:v>
                </c:pt>
                <c:pt idx="41">
                  <c:v>3388579.8</c:v>
                </c:pt>
                <c:pt idx="42">
                  <c:v>3388579.8</c:v>
                </c:pt>
                <c:pt idx="43">
                  <c:v>3388579.8</c:v>
                </c:pt>
                <c:pt idx="44">
                  <c:v>3388579.8</c:v>
                </c:pt>
                <c:pt idx="45">
                  <c:v>3388579.8</c:v>
                </c:pt>
                <c:pt idx="46">
                  <c:v>3388579.8</c:v>
                </c:pt>
                <c:pt idx="47">
                  <c:v>3388579.8</c:v>
                </c:pt>
                <c:pt idx="48">
                  <c:v>3388580.1</c:v>
                </c:pt>
                <c:pt idx="49">
                  <c:v>3388581.1</c:v>
                </c:pt>
                <c:pt idx="50">
                  <c:v>3388582.7</c:v>
                </c:pt>
                <c:pt idx="51">
                  <c:v>3388585</c:v>
                </c:pt>
                <c:pt idx="52">
                  <c:v>3388588</c:v>
                </c:pt>
                <c:pt idx="53">
                  <c:v>3388591.7</c:v>
                </c:pt>
                <c:pt idx="54">
                  <c:v>3388596</c:v>
                </c:pt>
                <c:pt idx="55">
                  <c:v>3388601.1</c:v>
                </c:pt>
                <c:pt idx="56">
                  <c:v>3388606.7</c:v>
                </c:pt>
                <c:pt idx="57">
                  <c:v>3388613.1</c:v>
                </c:pt>
                <c:pt idx="58">
                  <c:v>3388620.1</c:v>
                </c:pt>
                <c:pt idx="59">
                  <c:v>3388627.8</c:v>
                </c:pt>
                <c:pt idx="60">
                  <c:v>3388636.2</c:v>
                </c:pt>
                <c:pt idx="61">
                  <c:v>3388645.2</c:v>
                </c:pt>
                <c:pt idx="62">
                  <c:v>3388655</c:v>
                </c:pt>
                <c:pt idx="63">
                  <c:v>3388665.4</c:v>
                </c:pt>
                <c:pt idx="64">
                  <c:v>3388676.4</c:v>
                </c:pt>
                <c:pt idx="65">
                  <c:v>3388688.2</c:v>
                </c:pt>
                <c:pt idx="66">
                  <c:v>3388700.6</c:v>
                </c:pt>
                <c:pt idx="67">
                  <c:v>3388713.6</c:v>
                </c:pt>
                <c:pt idx="68">
                  <c:v>3388727.4</c:v>
                </c:pt>
                <c:pt idx="69">
                  <c:v>3388741.8</c:v>
                </c:pt>
                <c:pt idx="70">
                  <c:v>3388756.9</c:v>
                </c:pt>
                <c:pt idx="71">
                  <c:v>3388772.7</c:v>
                </c:pt>
                <c:pt idx="72">
                  <c:v>3388789.1</c:v>
                </c:pt>
                <c:pt idx="73">
                  <c:v>3388806.3</c:v>
                </c:pt>
                <c:pt idx="74">
                  <c:v>3388824.1</c:v>
                </c:pt>
                <c:pt idx="75">
                  <c:v>3388842.5</c:v>
                </c:pt>
                <c:pt idx="76">
                  <c:v>3388861.7</c:v>
                </c:pt>
                <c:pt idx="77">
                  <c:v>3388881.5</c:v>
                </c:pt>
                <c:pt idx="78">
                  <c:v>3388901.6</c:v>
                </c:pt>
                <c:pt idx="79">
                  <c:v>3388921.5</c:v>
                </c:pt>
                <c:pt idx="80">
                  <c:v>3388941.3</c:v>
                </c:pt>
                <c:pt idx="81">
                  <c:v>3388960.9</c:v>
                </c:pt>
                <c:pt idx="82">
                  <c:v>3388980</c:v>
                </c:pt>
                <c:pt idx="83">
                  <c:v>3388998.6</c:v>
                </c:pt>
                <c:pt idx="84">
                  <c:v>3389016.8</c:v>
                </c:pt>
                <c:pt idx="85">
                  <c:v>3389034.3</c:v>
                </c:pt>
                <c:pt idx="86">
                  <c:v>3389051</c:v>
                </c:pt>
                <c:pt idx="87">
                  <c:v>3389067</c:v>
                </c:pt>
                <c:pt idx="88">
                  <c:v>3389082.1</c:v>
                </c:pt>
                <c:pt idx="89">
                  <c:v>3389096.3</c:v>
                </c:pt>
                <c:pt idx="90">
                  <c:v>3389109.5</c:v>
                </c:pt>
                <c:pt idx="91">
                  <c:v>3389121.7</c:v>
                </c:pt>
                <c:pt idx="92">
                  <c:v>3389132.7</c:v>
                </c:pt>
                <c:pt idx="93">
                  <c:v>3389142.6</c:v>
                </c:pt>
                <c:pt idx="94">
                  <c:v>3389151.2</c:v>
                </c:pt>
                <c:pt idx="95">
                  <c:v>3389158.6</c:v>
                </c:pt>
                <c:pt idx="96">
                  <c:v>3389164.8</c:v>
                </c:pt>
                <c:pt idx="97">
                  <c:v>3389169.6</c:v>
                </c:pt>
                <c:pt idx="98">
                  <c:v>3389173.1</c:v>
                </c:pt>
                <c:pt idx="99">
                  <c:v>3389175.2</c:v>
                </c:pt>
                <c:pt idx="100">
                  <c:v>3389176</c:v>
                </c:pt>
                <c:pt idx="101">
                  <c:v>3389175.5</c:v>
                </c:pt>
                <c:pt idx="102">
                  <c:v>3389173.5</c:v>
                </c:pt>
                <c:pt idx="103">
                  <c:v>3389170.2</c:v>
                </c:pt>
                <c:pt idx="104">
                  <c:v>3389165.6</c:v>
                </c:pt>
                <c:pt idx="105">
                  <c:v>3389159.7</c:v>
                </c:pt>
                <c:pt idx="106">
                  <c:v>3389152.5</c:v>
                </c:pt>
                <c:pt idx="107">
                  <c:v>3389144</c:v>
                </c:pt>
                <c:pt idx="108">
                  <c:v>3389134.4</c:v>
                </c:pt>
                <c:pt idx="109">
                  <c:v>3389123.5</c:v>
                </c:pt>
                <c:pt idx="110">
                  <c:v>3389111.5</c:v>
                </c:pt>
                <c:pt idx="111">
                  <c:v>3389098.5</c:v>
                </c:pt>
                <c:pt idx="112">
                  <c:v>3389084.5</c:v>
                </c:pt>
                <c:pt idx="113">
                  <c:v>3389069.5</c:v>
                </c:pt>
                <c:pt idx="114">
                  <c:v>3389053.6</c:v>
                </c:pt>
                <c:pt idx="115">
                  <c:v>3389037</c:v>
                </c:pt>
                <c:pt idx="116">
                  <c:v>3389019.6</c:v>
                </c:pt>
                <c:pt idx="117">
                  <c:v>3389001.6</c:v>
                </c:pt>
                <c:pt idx="118">
                  <c:v>3388983</c:v>
                </c:pt>
                <c:pt idx="119">
                  <c:v>3388963.9</c:v>
                </c:pt>
                <c:pt idx="120">
                  <c:v>3388944.5</c:v>
                </c:pt>
                <c:pt idx="121">
                  <c:v>3388924.7</c:v>
                </c:pt>
                <c:pt idx="122">
                  <c:v>3388904.8</c:v>
                </c:pt>
                <c:pt idx="123">
                  <c:v>3388884.7</c:v>
                </c:pt>
                <c:pt idx="124">
                  <c:v>3388864.6</c:v>
                </c:pt>
                <c:pt idx="125">
                  <c:v>3388844.5</c:v>
                </c:pt>
                <c:pt idx="126">
                  <c:v>3388824.6</c:v>
                </c:pt>
                <c:pt idx="127">
                  <c:v>3388805</c:v>
                </c:pt>
                <c:pt idx="128">
                  <c:v>3388785.7</c:v>
                </c:pt>
                <c:pt idx="129">
                  <c:v>3388766.8</c:v>
                </c:pt>
                <c:pt idx="130">
                  <c:v>3388748.4</c:v>
                </c:pt>
                <c:pt idx="131">
                  <c:v>3388730.6</c:v>
                </c:pt>
                <c:pt idx="132">
                  <c:v>3388713.5</c:v>
                </c:pt>
                <c:pt idx="133">
                  <c:v>3388697.2</c:v>
                </c:pt>
                <c:pt idx="134">
                  <c:v>3388681.6</c:v>
                </c:pt>
                <c:pt idx="135">
                  <c:v>3388667</c:v>
                </c:pt>
                <c:pt idx="136">
                  <c:v>3388653.4</c:v>
                </c:pt>
                <c:pt idx="137">
                  <c:v>3388640.8</c:v>
                </c:pt>
                <c:pt idx="138">
                  <c:v>3388629.2</c:v>
                </c:pt>
                <c:pt idx="139">
                  <c:v>3388618.8</c:v>
                </c:pt>
                <c:pt idx="140">
                  <c:v>3388609.6</c:v>
                </c:pt>
                <c:pt idx="141">
                  <c:v>3388601.6</c:v>
                </c:pt>
                <c:pt idx="142">
                  <c:v>3388594.9</c:v>
                </c:pt>
                <c:pt idx="143">
                  <c:v>3388589.5</c:v>
                </c:pt>
                <c:pt idx="144">
                  <c:v>3388585.4</c:v>
                </c:pt>
                <c:pt idx="145">
                  <c:v>3388582.7</c:v>
                </c:pt>
                <c:pt idx="146">
                  <c:v>3388581.3</c:v>
                </c:pt>
                <c:pt idx="147">
                  <c:v>3388581.2</c:v>
                </c:pt>
                <c:pt idx="148">
                  <c:v>3388582.6</c:v>
                </c:pt>
                <c:pt idx="149">
                  <c:v>3388585.2</c:v>
                </c:pt>
                <c:pt idx="150">
                  <c:v>3388589.3</c:v>
                </c:pt>
                <c:pt idx="151">
                  <c:v>3388594.6</c:v>
                </c:pt>
                <c:pt idx="152">
                  <c:v>3388601.2</c:v>
                </c:pt>
                <c:pt idx="153">
                  <c:v>3388609.1</c:v>
                </c:pt>
                <c:pt idx="154">
                  <c:v>3388618.3</c:v>
                </c:pt>
                <c:pt idx="155">
                  <c:v>3388628.6</c:v>
                </c:pt>
                <c:pt idx="156">
                  <c:v>3388640.1</c:v>
                </c:pt>
                <c:pt idx="157">
                  <c:v>3388652.6</c:v>
                </c:pt>
                <c:pt idx="158">
                  <c:v>3388666.2</c:v>
                </c:pt>
                <c:pt idx="159">
                  <c:v>3388680.8</c:v>
                </c:pt>
                <c:pt idx="160">
                  <c:v>3388696.3</c:v>
                </c:pt>
                <c:pt idx="161">
                  <c:v>3388712.6</c:v>
                </c:pt>
                <c:pt idx="162">
                  <c:v>3388729.6</c:v>
                </c:pt>
                <c:pt idx="163">
                  <c:v>3388747.4</c:v>
                </c:pt>
                <c:pt idx="164">
                  <c:v>3388765.7</c:v>
                </c:pt>
                <c:pt idx="165">
                  <c:v>3388784.6</c:v>
                </c:pt>
                <c:pt idx="166">
                  <c:v>3388803.9</c:v>
                </c:pt>
                <c:pt idx="167">
                  <c:v>3388823.5</c:v>
                </c:pt>
                <c:pt idx="168">
                  <c:v>3388843.4</c:v>
                </c:pt>
                <c:pt idx="169">
                  <c:v>3388863.4</c:v>
                </c:pt>
                <c:pt idx="170">
                  <c:v>3388883.5</c:v>
                </c:pt>
                <c:pt idx="171">
                  <c:v>3388903.7</c:v>
                </c:pt>
                <c:pt idx="172">
                  <c:v>3388923.8</c:v>
                </c:pt>
                <c:pt idx="173">
                  <c:v>3388943.9</c:v>
                </c:pt>
                <c:pt idx="174">
                  <c:v>3388964</c:v>
                </c:pt>
                <c:pt idx="175">
                  <c:v>3388984.1</c:v>
                </c:pt>
                <c:pt idx="176">
                  <c:v>3389004.2</c:v>
                </c:pt>
                <c:pt idx="177">
                  <c:v>3389024.3</c:v>
                </c:pt>
                <c:pt idx="178">
                  <c:v>3389044.4</c:v>
                </c:pt>
                <c:pt idx="179">
                  <c:v>3389064.5</c:v>
                </c:pt>
                <c:pt idx="180">
                  <c:v>3389084.7</c:v>
                </c:pt>
                <c:pt idx="181">
                  <c:v>3389104.8</c:v>
                </c:pt>
                <c:pt idx="182">
                  <c:v>3389124.9</c:v>
                </c:pt>
                <c:pt idx="183">
                  <c:v>3389145</c:v>
                </c:pt>
                <c:pt idx="184">
                  <c:v>3389165.1</c:v>
                </c:pt>
                <c:pt idx="185">
                  <c:v>3389185.2</c:v>
                </c:pt>
                <c:pt idx="186">
                  <c:v>3389205.3</c:v>
                </c:pt>
                <c:pt idx="187">
                  <c:v>3389225.4</c:v>
                </c:pt>
                <c:pt idx="188">
                  <c:v>3389245.5</c:v>
                </c:pt>
                <c:pt idx="189">
                  <c:v>3389265.7</c:v>
                </c:pt>
                <c:pt idx="190">
                  <c:v>3389285.8</c:v>
                </c:pt>
                <c:pt idx="191">
                  <c:v>3389305.9</c:v>
                </c:pt>
                <c:pt idx="192">
                  <c:v>3389326</c:v>
                </c:pt>
                <c:pt idx="193">
                  <c:v>3389346.1</c:v>
                </c:pt>
                <c:pt idx="194">
                  <c:v>3389366.2</c:v>
                </c:pt>
                <c:pt idx="195">
                  <c:v>3389386.3</c:v>
                </c:pt>
                <c:pt idx="196">
                  <c:v>3389406.4</c:v>
                </c:pt>
                <c:pt idx="197">
                  <c:v>3389426.5</c:v>
                </c:pt>
                <c:pt idx="198">
                  <c:v>3389446.7</c:v>
                </c:pt>
                <c:pt idx="199">
                  <c:v>3389466.8</c:v>
                </c:pt>
                <c:pt idx="200">
                  <c:v>3389486.9</c:v>
                </c:pt>
                <c:pt idx="201">
                  <c:v>3389507</c:v>
                </c:pt>
                <c:pt idx="202">
                  <c:v>3389527.1</c:v>
                </c:pt>
                <c:pt idx="203">
                  <c:v>3389547.2</c:v>
                </c:pt>
                <c:pt idx="204">
                  <c:v>3389567.3</c:v>
                </c:pt>
                <c:pt idx="205">
                  <c:v>3389587.4</c:v>
                </c:pt>
                <c:pt idx="206">
                  <c:v>3389607.5</c:v>
                </c:pt>
                <c:pt idx="207">
                  <c:v>3389627.7</c:v>
                </c:pt>
                <c:pt idx="208">
                  <c:v>3389647.8</c:v>
                </c:pt>
                <c:pt idx="209">
                  <c:v>3389667.9</c:v>
                </c:pt>
                <c:pt idx="210">
                  <c:v>3389688</c:v>
                </c:pt>
                <c:pt idx="211">
                  <c:v>3389708.1</c:v>
                </c:pt>
                <c:pt idx="212">
                  <c:v>3389728.2</c:v>
                </c:pt>
                <c:pt idx="213">
                  <c:v>3389748.3</c:v>
                </c:pt>
                <c:pt idx="214">
                  <c:v>3389768.4</c:v>
                </c:pt>
                <c:pt idx="215">
                  <c:v>3389788.5</c:v>
                </c:pt>
                <c:pt idx="216">
                  <c:v>3389808.7</c:v>
                </c:pt>
                <c:pt idx="217">
                  <c:v>3389828.8</c:v>
                </c:pt>
                <c:pt idx="218">
                  <c:v>3389848.9</c:v>
                </c:pt>
                <c:pt idx="219">
                  <c:v>3389869</c:v>
                </c:pt>
                <c:pt idx="220">
                  <c:v>3389889.1</c:v>
                </c:pt>
                <c:pt idx="221">
                  <c:v>3389909.2</c:v>
                </c:pt>
                <c:pt idx="222">
                  <c:v>3389929.3</c:v>
                </c:pt>
                <c:pt idx="223">
                  <c:v>3389949.4</c:v>
                </c:pt>
                <c:pt idx="224">
                  <c:v>3389969.5</c:v>
                </c:pt>
                <c:pt idx="225">
                  <c:v>3389989.6</c:v>
                </c:pt>
                <c:pt idx="226">
                  <c:v>3390009.8</c:v>
                </c:pt>
                <c:pt idx="227">
                  <c:v>3390029.9</c:v>
                </c:pt>
                <c:pt idx="228">
                  <c:v>3390050</c:v>
                </c:pt>
                <c:pt idx="229">
                  <c:v>3390070.1</c:v>
                </c:pt>
                <c:pt idx="230">
                  <c:v>3390090.2</c:v>
                </c:pt>
                <c:pt idx="231">
                  <c:v>3390110.3</c:v>
                </c:pt>
                <c:pt idx="232">
                  <c:v>3390130.4</c:v>
                </c:pt>
                <c:pt idx="233">
                  <c:v>3390150.5</c:v>
                </c:pt>
                <c:pt idx="234">
                  <c:v>3390170.6</c:v>
                </c:pt>
                <c:pt idx="235">
                  <c:v>3390190.8</c:v>
                </c:pt>
                <c:pt idx="236">
                  <c:v>3390210.9</c:v>
                </c:pt>
                <c:pt idx="237">
                  <c:v>3390231</c:v>
                </c:pt>
                <c:pt idx="238">
                  <c:v>3390251.1</c:v>
                </c:pt>
                <c:pt idx="239">
                  <c:v>3390271.2</c:v>
                </c:pt>
                <c:pt idx="240">
                  <c:v>3390291.3</c:v>
                </c:pt>
                <c:pt idx="241">
                  <c:v>3390311.4</c:v>
                </c:pt>
                <c:pt idx="242">
                  <c:v>3390331.5</c:v>
                </c:pt>
                <c:pt idx="243">
                  <c:v>3390351.6</c:v>
                </c:pt>
                <c:pt idx="244">
                  <c:v>3390371.7</c:v>
                </c:pt>
                <c:pt idx="245">
                  <c:v>3390391.9</c:v>
                </c:pt>
                <c:pt idx="246">
                  <c:v>3390412</c:v>
                </c:pt>
                <c:pt idx="247">
                  <c:v>3390432.1</c:v>
                </c:pt>
                <c:pt idx="248">
                  <c:v>3390452.2</c:v>
                </c:pt>
                <c:pt idx="249">
                  <c:v>3390472.3</c:v>
                </c:pt>
                <c:pt idx="250">
                  <c:v>3390492.4</c:v>
                </c:pt>
                <c:pt idx="251">
                  <c:v>3390512.5</c:v>
                </c:pt>
                <c:pt idx="252">
                  <c:v>3390532.6</c:v>
                </c:pt>
                <c:pt idx="253">
                  <c:v>3390552.7</c:v>
                </c:pt>
                <c:pt idx="254">
                  <c:v>3390572.9</c:v>
                </c:pt>
                <c:pt idx="255">
                  <c:v>3390593</c:v>
                </c:pt>
                <c:pt idx="256">
                  <c:v>3390613.1</c:v>
                </c:pt>
                <c:pt idx="257">
                  <c:v>3390633.2</c:v>
                </c:pt>
                <c:pt idx="258">
                  <c:v>3390653.3</c:v>
                </c:pt>
                <c:pt idx="259">
                  <c:v>3390673.4</c:v>
                </c:pt>
                <c:pt idx="260">
                  <c:v>3390693.5</c:v>
                </c:pt>
                <c:pt idx="261">
                  <c:v>3390713.6</c:v>
                </c:pt>
                <c:pt idx="262">
                  <c:v>3390733.7</c:v>
                </c:pt>
                <c:pt idx="263">
                  <c:v>3390753.9</c:v>
                </c:pt>
                <c:pt idx="264">
                  <c:v>3390774</c:v>
                </c:pt>
                <c:pt idx="265">
                  <c:v>3390794.1</c:v>
                </c:pt>
                <c:pt idx="266">
                  <c:v>3390814.2</c:v>
                </c:pt>
                <c:pt idx="267">
                  <c:v>3390834.3</c:v>
                </c:pt>
                <c:pt idx="268">
                  <c:v>3390854.4</c:v>
                </c:pt>
                <c:pt idx="269">
                  <c:v>3390874.5</c:v>
                </c:pt>
                <c:pt idx="270">
                  <c:v>3390894.6</c:v>
                </c:pt>
                <c:pt idx="271">
                  <c:v>3390914.7</c:v>
                </c:pt>
                <c:pt idx="272">
                  <c:v>3390934.9</c:v>
                </c:pt>
                <c:pt idx="273">
                  <c:v>3390955</c:v>
                </c:pt>
                <c:pt idx="274">
                  <c:v>3390975.1</c:v>
                </c:pt>
                <c:pt idx="275">
                  <c:v>3390995.2</c:v>
                </c:pt>
                <c:pt idx="276">
                  <c:v>3391015.3</c:v>
                </c:pt>
                <c:pt idx="277">
                  <c:v>3391035.4</c:v>
                </c:pt>
                <c:pt idx="278">
                  <c:v>3391055.5</c:v>
                </c:pt>
                <c:pt idx="279">
                  <c:v>3391075.6</c:v>
                </c:pt>
                <c:pt idx="280">
                  <c:v>3391095.8</c:v>
                </c:pt>
                <c:pt idx="281">
                  <c:v>3391115.9</c:v>
                </c:pt>
                <c:pt idx="282">
                  <c:v>3391136</c:v>
                </c:pt>
                <c:pt idx="283">
                  <c:v>3391156.1</c:v>
                </c:pt>
                <c:pt idx="284">
                  <c:v>3391176.2</c:v>
                </c:pt>
                <c:pt idx="285">
                  <c:v>3391196.3</c:v>
                </c:pt>
                <c:pt idx="286">
                  <c:v>3391216.4</c:v>
                </c:pt>
                <c:pt idx="287">
                  <c:v>3391236.5</c:v>
                </c:pt>
                <c:pt idx="288">
                  <c:v>3391256.6</c:v>
                </c:pt>
                <c:pt idx="289">
                  <c:v>3391276.8</c:v>
                </c:pt>
                <c:pt idx="290">
                  <c:v>3391296.9</c:v>
                </c:pt>
                <c:pt idx="291">
                  <c:v>3391317</c:v>
                </c:pt>
                <c:pt idx="292">
                  <c:v>3391337.1</c:v>
                </c:pt>
                <c:pt idx="293">
                  <c:v>3391357.2</c:v>
                </c:pt>
                <c:pt idx="294">
                  <c:v>3391377.3</c:v>
                </c:pt>
                <c:pt idx="295">
                  <c:v>3391397.4</c:v>
                </c:pt>
                <c:pt idx="296">
                  <c:v>3391417.5</c:v>
                </c:pt>
                <c:pt idx="297">
                  <c:v>3391437.6</c:v>
                </c:pt>
                <c:pt idx="298">
                  <c:v>3391457.8</c:v>
                </c:pt>
                <c:pt idx="299">
                  <c:v>3391477.9</c:v>
                </c:pt>
                <c:pt idx="300">
                  <c:v>3391498</c:v>
                </c:pt>
                <c:pt idx="301">
                  <c:v>3391518.1</c:v>
                </c:pt>
                <c:pt idx="302">
                  <c:v>3391538.2</c:v>
                </c:pt>
                <c:pt idx="303">
                  <c:v>3391558.3</c:v>
                </c:pt>
                <c:pt idx="304">
                  <c:v>3391578.4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188096"/>
        <c:axId val="119230848"/>
      </c:scatterChart>
      <c:valAx>
        <c:axId val="119188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230848"/>
        <c:crosses val="autoZero"/>
        <c:crossBetween val="midCat"/>
      </c:valAx>
      <c:valAx>
        <c:axId val="119230848"/>
        <c:scaling>
          <c:orientation val="minMax"/>
          <c:max val="3389300"/>
          <c:min val="33885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1880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i-FI" dirty="0"/>
              <a:t>Reference Ground plot</a:t>
            </a:r>
          </a:p>
        </c:rich>
      </c:tx>
      <c:layout>
        <c:manualLayout>
          <c:xMode val="edge"/>
          <c:yMode val="edge"/>
          <c:x val="0.14232604759315243"/>
          <c:y val="3.0234735823003792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Ground plot</c:v>
          </c:tx>
          <c:xVal>
            <c:numRef>
              <c:f>'C:\GPS Softwares\ST\Test\Simulator\[VAD_Test_IT600-round-8-figure.xlsx]8-figure 45 mph'!$B$1:$B$399</c:f>
              <c:numCache>
                <c:formatCode>General</c:formatCode>
                <c:ptCount val="399"/>
                <c:pt idx="0">
                  <c:v>6655891.5</c:v>
                </c:pt>
                <c:pt idx="1">
                  <c:v>6655891.5</c:v>
                </c:pt>
                <c:pt idx="2">
                  <c:v>6655891.5</c:v>
                </c:pt>
                <c:pt idx="3">
                  <c:v>6655891.5</c:v>
                </c:pt>
                <c:pt idx="4">
                  <c:v>6655891.5</c:v>
                </c:pt>
                <c:pt idx="5">
                  <c:v>6655891.5</c:v>
                </c:pt>
                <c:pt idx="6">
                  <c:v>6655891.5</c:v>
                </c:pt>
                <c:pt idx="7">
                  <c:v>6655891.5</c:v>
                </c:pt>
                <c:pt idx="8">
                  <c:v>6655891.5</c:v>
                </c:pt>
                <c:pt idx="9">
                  <c:v>6655891.5</c:v>
                </c:pt>
                <c:pt idx="10">
                  <c:v>6655891.5</c:v>
                </c:pt>
                <c:pt idx="11">
                  <c:v>6655891.5</c:v>
                </c:pt>
                <c:pt idx="12">
                  <c:v>6655891.5</c:v>
                </c:pt>
                <c:pt idx="13">
                  <c:v>6655891.5</c:v>
                </c:pt>
                <c:pt idx="14">
                  <c:v>6655891.5</c:v>
                </c:pt>
                <c:pt idx="15">
                  <c:v>6655891.5</c:v>
                </c:pt>
                <c:pt idx="16">
                  <c:v>6655891.5</c:v>
                </c:pt>
                <c:pt idx="17">
                  <c:v>6655891.5</c:v>
                </c:pt>
                <c:pt idx="18">
                  <c:v>6655891.5</c:v>
                </c:pt>
                <c:pt idx="19">
                  <c:v>6655891.5</c:v>
                </c:pt>
                <c:pt idx="20">
                  <c:v>6655891.5</c:v>
                </c:pt>
                <c:pt idx="21">
                  <c:v>6655891.5</c:v>
                </c:pt>
                <c:pt idx="22">
                  <c:v>6655891.5</c:v>
                </c:pt>
                <c:pt idx="23">
                  <c:v>6655891.5</c:v>
                </c:pt>
                <c:pt idx="24">
                  <c:v>6655891.5</c:v>
                </c:pt>
                <c:pt idx="25">
                  <c:v>6655891.5</c:v>
                </c:pt>
                <c:pt idx="26">
                  <c:v>6655891.5</c:v>
                </c:pt>
                <c:pt idx="27">
                  <c:v>6655891.5</c:v>
                </c:pt>
                <c:pt idx="28">
                  <c:v>6655891.5</c:v>
                </c:pt>
                <c:pt idx="29">
                  <c:v>6655891.5</c:v>
                </c:pt>
                <c:pt idx="30">
                  <c:v>6655891.5</c:v>
                </c:pt>
                <c:pt idx="31">
                  <c:v>6655891.5</c:v>
                </c:pt>
                <c:pt idx="32">
                  <c:v>6655891.5</c:v>
                </c:pt>
                <c:pt idx="33">
                  <c:v>6655891.5</c:v>
                </c:pt>
                <c:pt idx="34">
                  <c:v>6655891.5</c:v>
                </c:pt>
                <c:pt idx="35">
                  <c:v>6655891.5</c:v>
                </c:pt>
                <c:pt idx="36">
                  <c:v>6655891.5</c:v>
                </c:pt>
                <c:pt idx="37">
                  <c:v>6655891.5</c:v>
                </c:pt>
                <c:pt idx="38">
                  <c:v>6655891.5</c:v>
                </c:pt>
                <c:pt idx="39">
                  <c:v>6655891.5</c:v>
                </c:pt>
                <c:pt idx="40">
                  <c:v>6655891.5</c:v>
                </c:pt>
                <c:pt idx="41">
                  <c:v>6655891.5</c:v>
                </c:pt>
                <c:pt idx="42">
                  <c:v>6655891.5</c:v>
                </c:pt>
                <c:pt idx="43">
                  <c:v>6655891.5</c:v>
                </c:pt>
                <c:pt idx="44">
                  <c:v>6655891.5</c:v>
                </c:pt>
                <c:pt idx="45">
                  <c:v>6655891.5</c:v>
                </c:pt>
                <c:pt idx="46">
                  <c:v>6655891.5</c:v>
                </c:pt>
                <c:pt idx="47">
                  <c:v>6655891.5</c:v>
                </c:pt>
                <c:pt idx="48">
                  <c:v>6655891.5</c:v>
                </c:pt>
                <c:pt idx="49">
                  <c:v>6655891.5</c:v>
                </c:pt>
                <c:pt idx="50">
                  <c:v>6655891.5</c:v>
                </c:pt>
                <c:pt idx="51">
                  <c:v>6655891.5</c:v>
                </c:pt>
                <c:pt idx="52">
                  <c:v>6655891.5</c:v>
                </c:pt>
                <c:pt idx="53">
                  <c:v>6655891.5</c:v>
                </c:pt>
                <c:pt idx="54">
                  <c:v>6655891.5</c:v>
                </c:pt>
                <c:pt idx="55">
                  <c:v>6655891.5</c:v>
                </c:pt>
                <c:pt idx="56">
                  <c:v>6655891.5</c:v>
                </c:pt>
                <c:pt idx="57">
                  <c:v>6655891.5</c:v>
                </c:pt>
                <c:pt idx="58">
                  <c:v>6655891.5</c:v>
                </c:pt>
                <c:pt idx="59">
                  <c:v>6655891.5</c:v>
                </c:pt>
                <c:pt idx="60">
                  <c:v>6655891.5</c:v>
                </c:pt>
                <c:pt idx="61">
                  <c:v>6655891.5</c:v>
                </c:pt>
                <c:pt idx="62">
                  <c:v>6655891.5</c:v>
                </c:pt>
                <c:pt idx="63">
                  <c:v>6655891.5</c:v>
                </c:pt>
                <c:pt idx="64">
                  <c:v>6655891.5</c:v>
                </c:pt>
                <c:pt idx="65">
                  <c:v>6655891.5</c:v>
                </c:pt>
                <c:pt idx="66">
                  <c:v>6655891.5</c:v>
                </c:pt>
                <c:pt idx="67">
                  <c:v>6655891.5</c:v>
                </c:pt>
                <c:pt idx="68">
                  <c:v>6655891.5</c:v>
                </c:pt>
                <c:pt idx="69">
                  <c:v>6655891.5</c:v>
                </c:pt>
                <c:pt idx="70">
                  <c:v>6655891.4000000004</c:v>
                </c:pt>
                <c:pt idx="71">
                  <c:v>6655891.4000000004</c:v>
                </c:pt>
                <c:pt idx="72">
                  <c:v>6655891.2999999998</c:v>
                </c:pt>
                <c:pt idx="73">
                  <c:v>6655891.2000000002</c:v>
                </c:pt>
                <c:pt idx="74">
                  <c:v>6655891.0999999996</c:v>
                </c:pt>
                <c:pt idx="75">
                  <c:v>6655891</c:v>
                </c:pt>
                <c:pt idx="76">
                  <c:v>6655890.7999999998</c:v>
                </c:pt>
                <c:pt idx="77">
                  <c:v>6655890.7000000002</c:v>
                </c:pt>
                <c:pt idx="78">
                  <c:v>6655890.5</c:v>
                </c:pt>
                <c:pt idx="79">
                  <c:v>6655890.2000000002</c:v>
                </c:pt>
                <c:pt idx="80">
                  <c:v>6655890</c:v>
                </c:pt>
                <c:pt idx="81">
                  <c:v>6655889.7999999998</c:v>
                </c:pt>
                <c:pt idx="82">
                  <c:v>6655889.5</c:v>
                </c:pt>
                <c:pt idx="83">
                  <c:v>6655889.2000000002</c:v>
                </c:pt>
                <c:pt idx="84">
                  <c:v>6655888.9000000004</c:v>
                </c:pt>
                <c:pt idx="85">
                  <c:v>6655888.5</c:v>
                </c:pt>
                <c:pt idx="86">
                  <c:v>6655888.2000000002</c:v>
                </c:pt>
                <c:pt idx="87">
                  <c:v>6655887.7999999998</c:v>
                </c:pt>
                <c:pt idx="88">
                  <c:v>6655887.4000000004</c:v>
                </c:pt>
                <c:pt idx="89">
                  <c:v>6655887</c:v>
                </c:pt>
                <c:pt idx="90">
                  <c:v>6655886.5999999996</c:v>
                </c:pt>
                <c:pt idx="91">
                  <c:v>6655886.0999999996</c:v>
                </c:pt>
                <c:pt idx="92">
                  <c:v>6655885.5999999996</c:v>
                </c:pt>
                <c:pt idx="93">
                  <c:v>6655885.0999999996</c:v>
                </c:pt>
                <c:pt idx="94">
                  <c:v>6655884.5999999996</c:v>
                </c:pt>
                <c:pt idx="95">
                  <c:v>6655884.0999999996</c:v>
                </c:pt>
                <c:pt idx="96">
                  <c:v>6655883.5</c:v>
                </c:pt>
                <c:pt idx="97">
                  <c:v>6655883</c:v>
                </c:pt>
                <c:pt idx="98">
                  <c:v>6655882.4000000004</c:v>
                </c:pt>
                <c:pt idx="99">
                  <c:v>6655882.0999999996</c:v>
                </c:pt>
                <c:pt idx="100">
                  <c:v>6655883.0999999996</c:v>
                </c:pt>
                <c:pt idx="101">
                  <c:v>6655885.5</c:v>
                </c:pt>
                <c:pt idx="102">
                  <c:v>6655889.2000000002</c:v>
                </c:pt>
                <c:pt idx="103">
                  <c:v>6655894.2999999998</c:v>
                </c:pt>
                <c:pt idx="104">
                  <c:v>6655900.5999999996</c:v>
                </c:pt>
                <c:pt idx="105">
                  <c:v>6655908.2999999998</c:v>
                </c:pt>
                <c:pt idx="106">
                  <c:v>6655917.0999999996</c:v>
                </c:pt>
                <c:pt idx="107">
                  <c:v>6655927.2000000002</c:v>
                </c:pt>
                <c:pt idx="108">
                  <c:v>6655938.4000000004</c:v>
                </c:pt>
                <c:pt idx="109">
                  <c:v>6655950.7999999998</c:v>
                </c:pt>
                <c:pt idx="110">
                  <c:v>6655964.2000000002</c:v>
                </c:pt>
                <c:pt idx="111">
                  <c:v>6655978.5</c:v>
                </c:pt>
                <c:pt idx="112">
                  <c:v>6655993.7999999998</c:v>
                </c:pt>
                <c:pt idx="113">
                  <c:v>6656009.9000000004</c:v>
                </c:pt>
                <c:pt idx="114">
                  <c:v>6656026.7999999998</c:v>
                </c:pt>
                <c:pt idx="115">
                  <c:v>6656044.4000000004</c:v>
                </c:pt>
                <c:pt idx="116">
                  <c:v>6656062.7000000002</c:v>
                </c:pt>
                <c:pt idx="117">
                  <c:v>6656081.4000000004</c:v>
                </c:pt>
                <c:pt idx="118">
                  <c:v>6656100.5999999996</c:v>
                </c:pt>
                <c:pt idx="119">
                  <c:v>6656120.2000000002</c:v>
                </c:pt>
                <c:pt idx="120">
                  <c:v>6656140</c:v>
                </c:pt>
                <c:pt idx="121">
                  <c:v>6656160</c:v>
                </c:pt>
                <c:pt idx="122">
                  <c:v>6656180.0999999996</c:v>
                </c:pt>
                <c:pt idx="123">
                  <c:v>6656200.2000000002</c:v>
                </c:pt>
                <c:pt idx="124">
                  <c:v>6656220.2000000002</c:v>
                </c:pt>
                <c:pt idx="125">
                  <c:v>6656240.0999999996</c:v>
                </c:pt>
                <c:pt idx="126">
                  <c:v>6656259.5999999996</c:v>
                </c:pt>
                <c:pt idx="127">
                  <c:v>6656278.7999999998</c:v>
                </c:pt>
                <c:pt idx="128">
                  <c:v>6656297.5</c:v>
                </c:pt>
                <c:pt idx="129">
                  <c:v>6656315.7000000002</c:v>
                </c:pt>
                <c:pt idx="130">
                  <c:v>6656333.2999999998</c:v>
                </c:pt>
                <c:pt idx="131">
                  <c:v>6656350.0999999996</c:v>
                </c:pt>
                <c:pt idx="132">
                  <c:v>6656366.2000000002</c:v>
                </c:pt>
                <c:pt idx="133">
                  <c:v>6656381.4000000004</c:v>
                </c:pt>
                <c:pt idx="134">
                  <c:v>6656395.7000000002</c:v>
                </c:pt>
                <c:pt idx="135">
                  <c:v>6656409.0999999996</c:v>
                </c:pt>
                <c:pt idx="136">
                  <c:v>6656421.2999999998</c:v>
                </c:pt>
                <c:pt idx="137">
                  <c:v>6656432.5</c:v>
                </c:pt>
                <c:pt idx="138">
                  <c:v>6656442.5</c:v>
                </c:pt>
                <c:pt idx="139">
                  <c:v>6656451.2999999998</c:v>
                </c:pt>
                <c:pt idx="140">
                  <c:v>6656458.7999999998</c:v>
                </c:pt>
                <c:pt idx="141">
                  <c:v>6656465.0999999996</c:v>
                </c:pt>
                <c:pt idx="142">
                  <c:v>6656470.0999999996</c:v>
                </c:pt>
                <c:pt idx="143">
                  <c:v>6656473.7000000002</c:v>
                </c:pt>
                <c:pt idx="144">
                  <c:v>6656476.0999999996</c:v>
                </c:pt>
                <c:pt idx="145">
                  <c:v>6656477</c:v>
                </c:pt>
                <c:pt idx="146">
                  <c:v>6656476.5999999996</c:v>
                </c:pt>
                <c:pt idx="147">
                  <c:v>6656474.7999999998</c:v>
                </c:pt>
                <c:pt idx="148">
                  <c:v>6656471.7000000002</c:v>
                </c:pt>
                <c:pt idx="149">
                  <c:v>6656467.2000000002</c:v>
                </c:pt>
                <c:pt idx="150">
                  <c:v>6656461.5</c:v>
                </c:pt>
                <c:pt idx="151">
                  <c:v>6656454.4000000004</c:v>
                </c:pt>
                <c:pt idx="152">
                  <c:v>6656446.0999999996</c:v>
                </c:pt>
                <c:pt idx="153">
                  <c:v>6656436.5</c:v>
                </c:pt>
                <c:pt idx="154">
                  <c:v>6656425.7999999998</c:v>
                </c:pt>
                <c:pt idx="155">
                  <c:v>6656414</c:v>
                </c:pt>
                <c:pt idx="156">
                  <c:v>6656401.0999999996</c:v>
                </c:pt>
                <c:pt idx="157">
                  <c:v>6656387.2000000002</c:v>
                </c:pt>
                <c:pt idx="158">
                  <c:v>6656372.2999999998</c:v>
                </c:pt>
                <c:pt idx="159">
                  <c:v>6656356.5</c:v>
                </c:pt>
                <c:pt idx="160">
                  <c:v>6656340</c:v>
                </c:pt>
                <c:pt idx="161">
                  <c:v>6656322.7000000002</c:v>
                </c:pt>
                <c:pt idx="162">
                  <c:v>6656304.7000000002</c:v>
                </c:pt>
                <c:pt idx="163">
                  <c:v>6656286.2000000002</c:v>
                </c:pt>
                <c:pt idx="164">
                  <c:v>6656267.2000000002</c:v>
                </c:pt>
                <c:pt idx="165">
                  <c:v>6656247.7999999998</c:v>
                </c:pt>
                <c:pt idx="166">
                  <c:v>6656228</c:v>
                </c:pt>
                <c:pt idx="167">
                  <c:v>6656208.0999999996</c:v>
                </c:pt>
                <c:pt idx="168">
                  <c:v>6656188</c:v>
                </c:pt>
                <c:pt idx="169">
                  <c:v>6656167.9000000004</c:v>
                </c:pt>
                <c:pt idx="170">
                  <c:v>6656147.7999999998</c:v>
                </c:pt>
                <c:pt idx="171">
                  <c:v>6656127.9000000004</c:v>
                </c:pt>
                <c:pt idx="172">
                  <c:v>6656108.2000000002</c:v>
                </c:pt>
                <c:pt idx="173">
                  <c:v>6656088.9000000004</c:v>
                </c:pt>
                <c:pt idx="174">
                  <c:v>6656069.9000000004</c:v>
                </c:pt>
                <c:pt idx="175">
                  <c:v>6656051.5</c:v>
                </c:pt>
                <c:pt idx="176">
                  <c:v>6656033.7000000002</c:v>
                </c:pt>
                <c:pt idx="177">
                  <c:v>6656016.5</c:v>
                </c:pt>
                <c:pt idx="178">
                  <c:v>6656000</c:v>
                </c:pt>
                <c:pt idx="179">
                  <c:v>6655984.4000000004</c:v>
                </c:pt>
                <c:pt idx="180">
                  <c:v>6655969.7000000002</c:v>
                </c:pt>
                <c:pt idx="181">
                  <c:v>6655955.9000000004</c:v>
                </c:pt>
                <c:pt idx="182">
                  <c:v>6655943.2000000002</c:v>
                </c:pt>
                <c:pt idx="183">
                  <c:v>6655931.5</c:v>
                </c:pt>
                <c:pt idx="184">
                  <c:v>6655921</c:v>
                </c:pt>
                <c:pt idx="185">
                  <c:v>6655911.5999999996</c:v>
                </c:pt>
                <c:pt idx="186">
                  <c:v>6655903.5</c:v>
                </c:pt>
                <c:pt idx="187">
                  <c:v>6655896.5999999996</c:v>
                </c:pt>
                <c:pt idx="188">
                  <c:v>6655891</c:v>
                </c:pt>
                <c:pt idx="189">
                  <c:v>6655886.7999999998</c:v>
                </c:pt>
                <c:pt idx="190">
                  <c:v>6655883.9000000004</c:v>
                </c:pt>
                <c:pt idx="191">
                  <c:v>6655882.2999999998</c:v>
                </c:pt>
                <c:pt idx="192">
                  <c:v>6655881.7000000002</c:v>
                </c:pt>
                <c:pt idx="193">
                  <c:v>6655880.0999999996</c:v>
                </c:pt>
                <c:pt idx="194">
                  <c:v>6655877.2000000002</c:v>
                </c:pt>
                <c:pt idx="195">
                  <c:v>6655872.9000000004</c:v>
                </c:pt>
                <c:pt idx="196">
                  <c:v>6655867.4000000004</c:v>
                </c:pt>
                <c:pt idx="197">
                  <c:v>6655860.5</c:v>
                </c:pt>
                <c:pt idx="198">
                  <c:v>6655852.4000000004</c:v>
                </c:pt>
                <c:pt idx="199">
                  <c:v>6655843</c:v>
                </c:pt>
                <c:pt idx="200">
                  <c:v>6655832.5</c:v>
                </c:pt>
                <c:pt idx="201">
                  <c:v>6655820.7999999998</c:v>
                </c:pt>
                <c:pt idx="202">
                  <c:v>6655808.0999999996</c:v>
                </c:pt>
                <c:pt idx="203">
                  <c:v>6655794.2999999998</c:v>
                </c:pt>
                <c:pt idx="204">
                  <c:v>6655779.5999999996</c:v>
                </c:pt>
                <c:pt idx="205">
                  <c:v>6655764</c:v>
                </c:pt>
                <c:pt idx="206">
                  <c:v>6655747.5</c:v>
                </c:pt>
                <c:pt idx="207">
                  <c:v>6655730.2999999998</c:v>
                </c:pt>
                <c:pt idx="208">
                  <c:v>6655712.5</c:v>
                </c:pt>
                <c:pt idx="209">
                  <c:v>6655694.0999999996</c:v>
                </c:pt>
                <c:pt idx="210">
                  <c:v>6655675.0999999996</c:v>
                </c:pt>
                <c:pt idx="211">
                  <c:v>6655655.7999999998</c:v>
                </c:pt>
                <c:pt idx="212">
                  <c:v>6655636.0999999996</c:v>
                </c:pt>
                <c:pt idx="213">
                  <c:v>6655616.2000000002</c:v>
                </c:pt>
                <c:pt idx="214">
                  <c:v>6655596.0999999996</c:v>
                </c:pt>
                <c:pt idx="215">
                  <c:v>6655576</c:v>
                </c:pt>
                <c:pt idx="216">
                  <c:v>6655555.9000000004</c:v>
                </c:pt>
                <c:pt idx="217">
                  <c:v>6655536</c:v>
                </c:pt>
                <c:pt idx="218">
                  <c:v>6655516.2000000002</c:v>
                </c:pt>
                <c:pt idx="219">
                  <c:v>6655496.7999999998</c:v>
                </c:pt>
                <c:pt idx="220">
                  <c:v>6655477.7999999998</c:v>
                </c:pt>
                <c:pt idx="221">
                  <c:v>6655459.2999999998</c:v>
                </c:pt>
                <c:pt idx="222">
                  <c:v>6655441.2999999998</c:v>
                </c:pt>
                <c:pt idx="223">
                  <c:v>6655424</c:v>
                </c:pt>
                <c:pt idx="224">
                  <c:v>6655407.5</c:v>
                </c:pt>
                <c:pt idx="225">
                  <c:v>6655391.7000000002</c:v>
                </c:pt>
                <c:pt idx="226">
                  <c:v>6655376.7999999998</c:v>
                </c:pt>
                <c:pt idx="227">
                  <c:v>6655362.9000000004</c:v>
                </c:pt>
                <c:pt idx="228">
                  <c:v>6655350</c:v>
                </c:pt>
                <c:pt idx="229">
                  <c:v>6655338.2000000002</c:v>
                </c:pt>
                <c:pt idx="230">
                  <c:v>6655327.4000000004</c:v>
                </c:pt>
                <c:pt idx="231">
                  <c:v>6655317.9000000004</c:v>
                </c:pt>
                <c:pt idx="232">
                  <c:v>6655309.5999999996</c:v>
                </c:pt>
                <c:pt idx="233">
                  <c:v>6655302.5</c:v>
                </c:pt>
                <c:pt idx="234">
                  <c:v>6655296.7999999998</c:v>
                </c:pt>
                <c:pt idx="235">
                  <c:v>6655292.2999999998</c:v>
                </c:pt>
                <c:pt idx="236">
                  <c:v>6655289.2000000002</c:v>
                </c:pt>
                <c:pt idx="237">
                  <c:v>6655287.4000000004</c:v>
                </c:pt>
                <c:pt idx="238">
                  <c:v>6655287</c:v>
                </c:pt>
                <c:pt idx="239">
                  <c:v>6655287.9000000004</c:v>
                </c:pt>
                <c:pt idx="240">
                  <c:v>6655290.2000000002</c:v>
                </c:pt>
                <c:pt idx="241">
                  <c:v>6655293.9000000004</c:v>
                </c:pt>
                <c:pt idx="242">
                  <c:v>6655298.9000000004</c:v>
                </c:pt>
                <c:pt idx="243">
                  <c:v>6655305.0999999996</c:v>
                </c:pt>
                <c:pt idx="244">
                  <c:v>6655312.7000000002</c:v>
                </c:pt>
                <c:pt idx="245">
                  <c:v>6655321.5</c:v>
                </c:pt>
                <c:pt idx="246">
                  <c:v>6655331.5</c:v>
                </c:pt>
                <c:pt idx="247">
                  <c:v>6655342.7000000002</c:v>
                </c:pt>
                <c:pt idx="248">
                  <c:v>6655354.9000000004</c:v>
                </c:pt>
                <c:pt idx="249">
                  <c:v>6655368.2000000002</c:v>
                </c:pt>
                <c:pt idx="250">
                  <c:v>6655382.5999999996</c:v>
                </c:pt>
                <c:pt idx="251">
                  <c:v>6655397.7999999998</c:v>
                </c:pt>
                <c:pt idx="252">
                  <c:v>6655413.9000000004</c:v>
                </c:pt>
                <c:pt idx="253">
                  <c:v>6655430.7000000002</c:v>
                </c:pt>
                <c:pt idx="254">
                  <c:v>6655448.2999999998</c:v>
                </c:pt>
                <c:pt idx="255">
                  <c:v>6655466.5</c:v>
                </c:pt>
                <c:pt idx="256">
                  <c:v>6655485.2000000002</c:v>
                </c:pt>
                <c:pt idx="257">
                  <c:v>6655504.4000000004</c:v>
                </c:pt>
                <c:pt idx="258">
                  <c:v>6655523.9000000004</c:v>
                </c:pt>
                <c:pt idx="259">
                  <c:v>6655543.7999999998</c:v>
                </c:pt>
                <c:pt idx="260">
                  <c:v>6655563.7999999998</c:v>
                </c:pt>
                <c:pt idx="261">
                  <c:v>6655583.9000000004</c:v>
                </c:pt>
                <c:pt idx="262">
                  <c:v>6655604</c:v>
                </c:pt>
                <c:pt idx="263">
                  <c:v>6655624</c:v>
                </c:pt>
                <c:pt idx="264">
                  <c:v>6655643.7999999998</c:v>
                </c:pt>
                <c:pt idx="265">
                  <c:v>6655663.4000000004</c:v>
                </c:pt>
                <c:pt idx="266">
                  <c:v>6655682.5999999996</c:v>
                </c:pt>
                <c:pt idx="267">
                  <c:v>6655701.2999999998</c:v>
                </c:pt>
                <c:pt idx="268">
                  <c:v>6655719.5999999996</c:v>
                </c:pt>
                <c:pt idx="269">
                  <c:v>6655737.2000000002</c:v>
                </c:pt>
                <c:pt idx="270">
                  <c:v>6655754.0999999996</c:v>
                </c:pt>
                <c:pt idx="271">
                  <c:v>6655770.2000000002</c:v>
                </c:pt>
                <c:pt idx="272">
                  <c:v>6655785.5</c:v>
                </c:pt>
                <c:pt idx="273">
                  <c:v>6655799.7999999998</c:v>
                </c:pt>
                <c:pt idx="274">
                  <c:v>6655813.2000000002</c:v>
                </c:pt>
                <c:pt idx="275">
                  <c:v>6655825.5</c:v>
                </c:pt>
                <c:pt idx="276">
                  <c:v>6655836.7999999998</c:v>
                </c:pt>
                <c:pt idx="277">
                  <c:v>6655846.7999999998</c:v>
                </c:pt>
                <c:pt idx="278">
                  <c:v>6655855.7000000002</c:v>
                </c:pt>
                <c:pt idx="279">
                  <c:v>6655863.4000000004</c:v>
                </c:pt>
                <c:pt idx="280">
                  <c:v>6655869.7000000002</c:v>
                </c:pt>
                <c:pt idx="281">
                  <c:v>6655874.7000000002</c:v>
                </c:pt>
                <c:pt idx="282">
                  <c:v>6655878.5</c:v>
                </c:pt>
                <c:pt idx="283">
                  <c:v>6655880.9000000004</c:v>
                </c:pt>
                <c:pt idx="284">
                  <c:v>6655881.9000000004</c:v>
                </c:pt>
                <c:pt idx="285">
                  <c:v>6655881.5999999996</c:v>
                </c:pt>
                <c:pt idx="286">
                  <c:v>6655881</c:v>
                </c:pt>
                <c:pt idx="287">
                  <c:v>6655880.4000000004</c:v>
                </c:pt>
                <c:pt idx="288">
                  <c:v>6655879.7999999998</c:v>
                </c:pt>
                <c:pt idx="289">
                  <c:v>6655879.2000000002</c:v>
                </c:pt>
                <c:pt idx="290">
                  <c:v>6655878.5999999996</c:v>
                </c:pt>
                <c:pt idx="291">
                  <c:v>6655878</c:v>
                </c:pt>
                <c:pt idx="292">
                  <c:v>6655877.4000000004</c:v>
                </c:pt>
                <c:pt idx="293">
                  <c:v>6655876.7999999998</c:v>
                </c:pt>
                <c:pt idx="294">
                  <c:v>6655876.2000000002</c:v>
                </c:pt>
                <c:pt idx="295">
                  <c:v>6655875.5999999996</c:v>
                </c:pt>
                <c:pt idx="296">
                  <c:v>6655875</c:v>
                </c:pt>
                <c:pt idx="297">
                  <c:v>6655874.4000000004</c:v>
                </c:pt>
                <c:pt idx="298">
                  <c:v>6655873.7000000002</c:v>
                </c:pt>
                <c:pt idx="299">
                  <c:v>6655873.0999999996</c:v>
                </c:pt>
                <c:pt idx="300">
                  <c:v>6655872.5</c:v>
                </c:pt>
                <c:pt idx="301">
                  <c:v>6655871.9000000004</c:v>
                </c:pt>
                <c:pt idx="302">
                  <c:v>6655871.2999999998</c:v>
                </c:pt>
                <c:pt idx="303">
                  <c:v>6655870.7000000002</c:v>
                </c:pt>
                <c:pt idx="304">
                  <c:v>6655870.0999999996</c:v>
                </c:pt>
                <c:pt idx="305">
                  <c:v>6655869.5</c:v>
                </c:pt>
                <c:pt idx="306">
                  <c:v>6655868.9000000004</c:v>
                </c:pt>
                <c:pt idx="307">
                  <c:v>6655868.2999999998</c:v>
                </c:pt>
                <c:pt idx="308">
                  <c:v>6655867.7000000002</c:v>
                </c:pt>
                <c:pt idx="309">
                  <c:v>6655867.0999999996</c:v>
                </c:pt>
                <c:pt idx="310">
                  <c:v>6655866.5</c:v>
                </c:pt>
                <c:pt idx="311">
                  <c:v>6655865.9000000004</c:v>
                </c:pt>
                <c:pt idx="312">
                  <c:v>6655865.2999999998</c:v>
                </c:pt>
                <c:pt idx="313">
                  <c:v>6655864.7000000002</c:v>
                </c:pt>
                <c:pt idx="314">
                  <c:v>6655864.0999999996</c:v>
                </c:pt>
                <c:pt idx="315">
                  <c:v>6655863.5</c:v>
                </c:pt>
                <c:pt idx="316">
                  <c:v>6655862.9000000004</c:v>
                </c:pt>
                <c:pt idx="317">
                  <c:v>6655862.2999999998</c:v>
                </c:pt>
                <c:pt idx="318">
                  <c:v>6655861.7000000002</c:v>
                </c:pt>
                <c:pt idx="319">
                  <c:v>6655861.0999999996</c:v>
                </c:pt>
                <c:pt idx="320">
                  <c:v>6655860.5</c:v>
                </c:pt>
                <c:pt idx="321">
                  <c:v>6655859.9000000004</c:v>
                </c:pt>
                <c:pt idx="322">
                  <c:v>6655859.2999999998</c:v>
                </c:pt>
                <c:pt idx="323">
                  <c:v>6655858.7000000002</c:v>
                </c:pt>
                <c:pt idx="324">
                  <c:v>6655858.0999999996</c:v>
                </c:pt>
                <c:pt idx="325">
                  <c:v>6655857.5</c:v>
                </c:pt>
                <c:pt idx="326">
                  <c:v>6655856.7999999998</c:v>
                </c:pt>
                <c:pt idx="327">
                  <c:v>6655856.2000000002</c:v>
                </c:pt>
                <c:pt idx="328">
                  <c:v>6655855.5999999996</c:v>
                </c:pt>
                <c:pt idx="329">
                  <c:v>6655855</c:v>
                </c:pt>
                <c:pt idx="330">
                  <c:v>6655854.4000000004</c:v>
                </c:pt>
                <c:pt idx="331">
                  <c:v>6655853.7999999998</c:v>
                </c:pt>
                <c:pt idx="332">
                  <c:v>6655853.2000000002</c:v>
                </c:pt>
                <c:pt idx="333">
                  <c:v>6655852.5999999996</c:v>
                </c:pt>
                <c:pt idx="334">
                  <c:v>6655852</c:v>
                </c:pt>
                <c:pt idx="335">
                  <c:v>6655851.4000000004</c:v>
                </c:pt>
                <c:pt idx="336">
                  <c:v>6655850.7999999998</c:v>
                </c:pt>
                <c:pt idx="337">
                  <c:v>6655850.2000000002</c:v>
                </c:pt>
                <c:pt idx="338">
                  <c:v>6655849.5999999996</c:v>
                </c:pt>
                <c:pt idx="339">
                  <c:v>6655849</c:v>
                </c:pt>
                <c:pt idx="340">
                  <c:v>6655848.4000000004</c:v>
                </c:pt>
                <c:pt idx="341">
                  <c:v>6655847.7999999998</c:v>
                </c:pt>
                <c:pt idx="342">
                  <c:v>6655847.2000000002</c:v>
                </c:pt>
                <c:pt idx="343">
                  <c:v>6655846.5999999996</c:v>
                </c:pt>
                <c:pt idx="344">
                  <c:v>6655846</c:v>
                </c:pt>
                <c:pt idx="345">
                  <c:v>6655845.4000000004</c:v>
                </c:pt>
                <c:pt idx="346">
                  <c:v>6655844.7999999998</c:v>
                </c:pt>
              </c:numCache>
            </c:numRef>
          </c:xVal>
          <c:yVal>
            <c:numRef>
              <c:f>'C:\GPS Softwares\ST\Test\Simulator\[VAD_Test_IT600-round-8-figure.xlsx]8-figure 45 mph'!$C$1:$C$399</c:f>
              <c:numCache>
                <c:formatCode>General</c:formatCode>
                <c:ptCount val="399"/>
                <c:pt idx="0">
                  <c:v>3388579.8</c:v>
                </c:pt>
                <c:pt idx="1">
                  <c:v>3388579.8</c:v>
                </c:pt>
                <c:pt idx="2">
                  <c:v>3388579.8</c:v>
                </c:pt>
                <c:pt idx="3">
                  <c:v>3388579.8</c:v>
                </c:pt>
                <c:pt idx="4">
                  <c:v>3388579.8</c:v>
                </c:pt>
                <c:pt idx="5">
                  <c:v>3388579.8</c:v>
                </c:pt>
                <c:pt idx="6">
                  <c:v>3388579.8</c:v>
                </c:pt>
                <c:pt idx="7">
                  <c:v>3388579.8</c:v>
                </c:pt>
                <c:pt idx="8">
                  <c:v>3388579.8</c:v>
                </c:pt>
                <c:pt idx="9">
                  <c:v>3388579.8</c:v>
                </c:pt>
                <c:pt idx="10">
                  <c:v>3388579.8</c:v>
                </c:pt>
                <c:pt idx="11">
                  <c:v>3388579.8</c:v>
                </c:pt>
                <c:pt idx="12">
                  <c:v>3388579.8</c:v>
                </c:pt>
                <c:pt idx="13">
                  <c:v>3388579.8</c:v>
                </c:pt>
                <c:pt idx="14">
                  <c:v>3388579.8</c:v>
                </c:pt>
                <c:pt idx="15">
                  <c:v>3388579.8</c:v>
                </c:pt>
                <c:pt idx="16">
                  <c:v>3388579.8</c:v>
                </c:pt>
                <c:pt idx="17">
                  <c:v>3388579.8</c:v>
                </c:pt>
                <c:pt idx="18">
                  <c:v>3388579.8</c:v>
                </c:pt>
                <c:pt idx="19">
                  <c:v>3388579.8</c:v>
                </c:pt>
                <c:pt idx="20">
                  <c:v>3388579.8</c:v>
                </c:pt>
                <c:pt idx="21">
                  <c:v>3388579.8</c:v>
                </c:pt>
                <c:pt idx="22">
                  <c:v>3388579.8</c:v>
                </c:pt>
                <c:pt idx="23">
                  <c:v>3388579.8</c:v>
                </c:pt>
                <c:pt idx="24">
                  <c:v>3388579.8</c:v>
                </c:pt>
                <c:pt idx="25">
                  <c:v>3388579.8</c:v>
                </c:pt>
                <c:pt idx="26">
                  <c:v>3388579.8</c:v>
                </c:pt>
                <c:pt idx="27">
                  <c:v>3388579.8</c:v>
                </c:pt>
                <c:pt idx="28">
                  <c:v>3388579.8</c:v>
                </c:pt>
                <c:pt idx="29">
                  <c:v>3388579.8</c:v>
                </c:pt>
                <c:pt idx="30">
                  <c:v>3388579.8</c:v>
                </c:pt>
                <c:pt idx="31">
                  <c:v>3388579.8</c:v>
                </c:pt>
                <c:pt idx="32">
                  <c:v>3388579.8</c:v>
                </c:pt>
                <c:pt idx="33">
                  <c:v>3388579.8</c:v>
                </c:pt>
                <c:pt idx="34">
                  <c:v>3388579.8</c:v>
                </c:pt>
                <c:pt idx="35">
                  <c:v>3388579.8</c:v>
                </c:pt>
                <c:pt idx="36">
                  <c:v>3388579.8</c:v>
                </c:pt>
                <c:pt idx="37">
                  <c:v>3388579.8</c:v>
                </c:pt>
                <c:pt idx="38">
                  <c:v>3388579.8</c:v>
                </c:pt>
                <c:pt idx="39">
                  <c:v>3388579.8</c:v>
                </c:pt>
                <c:pt idx="40">
                  <c:v>3388579.8</c:v>
                </c:pt>
                <c:pt idx="41">
                  <c:v>3388579.8</c:v>
                </c:pt>
                <c:pt idx="42">
                  <c:v>3388579.8</c:v>
                </c:pt>
                <c:pt idx="43">
                  <c:v>3388579.8</c:v>
                </c:pt>
                <c:pt idx="44">
                  <c:v>3388579.8</c:v>
                </c:pt>
                <c:pt idx="45">
                  <c:v>3388579.8</c:v>
                </c:pt>
                <c:pt idx="46">
                  <c:v>3388579.8</c:v>
                </c:pt>
                <c:pt idx="47">
                  <c:v>3388579.8</c:v>
                </c:pt>
                <c:pt idx="48">
                  <c:v>3388579.8</c:v>
                </c:pt>
                <c:pt idx="49">
                  <c:v>3388579.8</c:v>
                </c:pt>
                <c:pt idx="50">
                  <c:v>3388579.8</c:v>
                </c:pt>
                <c:pt idx="51">
                  <c:v>3388579.8</c:v>
                </c:pt>
                <c:pt idx="52">
                  <c:v>3388579.8</c:v>
                </c:pt>
                <c:pt idx="53">
                  <c:v>3388579.8</c:v>
                </c:pt>
                <c:pt idx="54">
                  <c:v>3388579.8</c:v>
                </c:pt>
                <c:pt idx="55">
                  <c:v>3388579.8</c:v>
                </c:pt>
                <c:pt idx="56">
                  <c:v>3388579.8</c:v>
                </c:pt>
                <c:pt idx="57">
                  <c:v>3388579.8</c:v>
                </c:pt>
                <c:pt idx="58">
                  <c:v>3388579.8</c:v>
                </c:pt>
                <c:pt idx="59">
                  <c:v>3388579.8</c:v>
                </c:pt>
                <c:pt idx="60">
                  <c:v>3388579.8</c:v>
                </c:pt>
                <c:pt idx="61">
                  <c:v>3388579.8</c:v>
                </c:pt>
                <c:pt idx="62">
                  <c:v>3388579.8</c:v>
                </c:pt>
                <c:pt idx="63">
                  <c:v>3388579.8</c:v>
                </c:pt>
                <c:pt idx="64">
                  <c:v>3388579.8</c:v>
                </c:pt>
                <c:pt idx="65">
                  <c:v>3388579.8</c:v>
                </c:pt>
                <c:pt idx="66">
                  <c:v>3388579.8</c:v>
                </c:pt>
                <c:pt idx="67">
                  <c:v>3388579.8</c:v>
                </c:pt>
                <c:pt idx="68">
                  <c:v>3388579.8</c:v>
                </c:pt>
                <c:pt idx="69">
                  <c:v>3388580.1</c:v>
                </c:pt>
                <c:pt idx="70">
                  <c:v>3388581.1</c:v>
                </c:pt>
                <c:pt idx="71">
                  <c:v>3388582.7</c:v>
                </c:pt>
                <c:pt idx="72">
                  <c:v>3388585</c:v>
                </c:pt>
                <c:pt idx="73">
                  <c:v>3388588</c:v>
                </c:pt>
                <c:pt idx="74">
                  <c:v>3388591.7</c:v>
                </c:pt>
                <c:pt idx="75">
                  <c:v>3388596</c:v>
                </c:pt>
                <c:pt idx="76">
                  <c:v>3388601.1</c:v>
                </c:pt>
                <c:pt idx="77">
                  <c:v>3388606.7</c:v>
                </c:pt>
                <c:pt idx="78">
                  <c:v>3388613.1</c:v>
                </c:pt>
                <c:pt idx="79">
                  <c:v>3388620.1</c:v>
                </c:pt>
                <c:pt idx="80">
                  <c:v>3388627.8</c:v>
                </c:pt>
                <c:pt idx="81">
                  <c:v>3388636.2</c:v>
                </c:pt>
                <c:pt idx="82">
                  <c:v>3388645.2</c:v>
                </c:pt>
                <c:pt idx="83">
                  <c:v>3388655</c:v>
                </c:pt>
                <c:pt idx="84">
                  <c:v>3388665.4</c:v>
                </c:pt>
                <c:pt idx="85">
                  <c:v>3388676.4</c:v>
                </c:pt>
                <c:pt idx="86">
                  <c:v>3388688.2</c:v>
                </c:pt>
                <c:pt idx="87">
                  <c:v>3388700.6</c:v>
                </c:pt>
                <c:pt idx="88">
                  <c:v>3388713.6</c:v>
                </c:pt>
                <c:pt idx="89">
                  <c:v>3388727.4</c:v>
                </c:pt>
                <c:pt idx="90">
                  <c:v>3388741.8</c:v>
                </c:pt>
                <c:pt idx="91">
                  <c:v>3388756.9</c:v>
                </c:pt>
                <c:pt idx="92">
                  <c:v>3388772.7</c:v>
                </c:pt>
                <c:pt idx="93">
                  <c:v>3388789.1</c:v>
                </c:pt>
                <c:pt idx="94">
                  <c:v>3388806.3</c:v>
                </c:pt>
                <c:pt idx="95">
                  <c:v>3388824.1</c:v>
                </c:pt>
                <c:pt idx="96">
                  <c:v>3388842.5</c:v>
                </c:pt>
                <c:pt idx="97">
                  <c:v>3388861.7</c:v>
                </c:pt>
                <c:pt idx="98">
                  <c:v>3388881.5</c:v>
                </c:pt>
                <c:pt idx="99">
                  <c:v>3388901.6</c:v>
                </c:pt>
                <c:pt idx="100">
                  <c:v>3388921.7</c:v>
                </c:pt>
                <c:pt idx="101">
                  <c:v>3388941.6</c:v>
                </c:pt>
                <c:pt idx="102">
                  <c:v>3388961.4</c:v>
                </c:pt>
                <c:pt idx="103">
                  <c:v>3388980.9</c:v>
                </c:pt>
                <c:pt idx="104">
                  <c:v>3389000</c:v>
                </c:pt>
                <c:pt idx="105">
                  <c:v>3389018.6</c:v>
                </c:pt>
                <c:pt idx="106">
                  <c:v>3389036.6</c:v>
                </c:pt>
                <c:pt idx="107">
                  <c:v>3389054</c:v>
                </c:pt>
                <c:pt idx="108">
                  <c:v>3389070.7</c:v>
                </c:pt>
                <c:pt idx="109">
                  <c:v>3389086.6</c:v>
                </c:pt>
                <c:pt idx="110">
                  <c:v>3389101.7</c:v>
                </c:pt>
                <c:pt idx="111">
                  <c:v>3389115.7</c:v>
                </c:pt>
                <c:pt idx="112">
                  <c:v>3389128.8</c:v>
                </c:pt>
                <c:pt idx="113">
                  <c:v>3389140.8</c:v>
                </c:pt>
                <c:pt idx="114">
                  <c:v>3389151.7</c:v>
                </c:pt>
                <c:pt idx="115">
                  <c:v>3389161.5</c:v>
                </c:pt>
                <c:pt idx="116">
                  <c:v>3389170</c:v>
                </c:pt>
                <c:pt idx="117">
                  <c:v>3389177.3</c:v>
                </c:pt>
                <c:pt idx="118">
                  <c:v>3389183.3</c:v>
                </c:pt>
                <c:pt idx="119">
                  <c:v>3389187.9</c:v>
                </c:pt>
                <c:pt idx="120">
                  <c:v>3389191.3</c:v>
                </c:pt>
                <c:pt idx="121">
                  <c:v>3389193.3</c:v>
                </c:pt>
                <c:pt idx="122">
                  <c:v>3389193.9</c:v>
                </c:pt>
                <c:pt idx="123">
                  <c:v>3389193.2</c:v>
                </c:pt>
                <c:pt idx="124">
                  <c:v>3389191.1</c:v>
                </c:pt>
                <c:pt idx="125">
                  <c:v>3389187.7</c:v>
                </c:pt>
                <c:pt idx="126">
                  <c:v>3389182.9</c:v>
                </c:pt>
                <c:pt idx="127">
                  <c:v>3389176.9</c:v>
                </c:pt>
                <c:pt idx="128">
                  <c:v>3389169.5</c:v>
                </c:pt>
                <c:pt idx="129">
                  <c:v>3389160.9</c:v>
                </c:pt>
                <c:pt idx="130">
                  <c:v>3389151.1</c:v>
                </c:pt>
                <c:pt idx="131">
                  <c:v>3389140.1</c:v>
                </c:pt>
                <c:pt idx="132">
                  <c:v>3389128.1</c:v>
                </c:pt>
                <c:pt idx="133">
                  <c:v>3389114.9</c:v>
                </c:pt>
                <c:pt idx="134">
                  <c:v>3389100.8</c:v>
                </c:pt>
                <c:pt idx="135">
                  <c:v>3389085.7</c:v>
                </c:pt>
                <c:pt idx="136">
                  <c:v>3389069.8</c:v>
                </c:pt>
                <c:pt idx="137">
                  <c:v>3389053</c:v>
                </c:pt>
                <c:pt idx="138">
                  <c:v>3389035.6</c:v>
                </c:pt>
                <c:pt idx="139">
                  <c:v>3389017.5</c:v>
                </c:pt>
                <c:pt idx="140">
                  <c:v>3388998.8</c:v>
                </c:pt>
                <c:pt idx="141">
                  <c:v>3388979.7</c:v>
                </c:pt>
                <c:pt idx="142">
                  <c:v>3388960.2</c:v>
                </c:pt>
                <c:pt idx="143">
                  <c:v>3388940.4</c:v>
                </c:pt>
                <c:pt idx="144">
                  <c:v>3388920.5</c:v>
                </c:pt>
                <c:pt idx="145">
                  <c:v>3388900.4</c:v>
                </c:pt>
                <c:pt idx="146">
                  <c:v>3388880.3</c:v>
                </c:pt>
                <c:pt idx="147">
                  <c:v>3388860.2</c:v>
                </c:pt>
                <c:pt idx="148">
                  <c:v>3388840.3</c:v>
                </c:pt>
                <c:pt idx="149">
                  <c:v>3388820.7</c:v>
                </c:pt>
                <c:pt idx="150">
                  <c:v>3388801.5</c:v>
                </c:pt>
                <c:pt idx="151">
                  <c:v>3388782.6</c:v>
                </c:pt>
                <c:pt idx="152">
                  <c:v>3388764.3</c:v>
                </c:pt>
                <c:pt idx="153">
                  <c:v>3388746.6</c:v>
                </c:pt>
                <c:pt idx="154">
                  <c:v>3388729.6</c:v>
                </c:pt>
                <c:pt idx="155">
                  <c:v>3388713.3</c:v>
                </c:pt>
                <c:pt idx="156">
                  <c:v>3388697.9</c:v>
                </c:pt>
                <c:pt idx="157">
                  <c:v>3388683.4</c:v>
                </c:pt>
                <c:pt idx="158">
                  <c:v>3388669.8</c:v>
                </c:pt>
                <c:pt idx="159">
                  <c:v>3388657.3</c:v>
                </c:pt>
                <c:pt idx="160">
                  <c:v>3388645.9</c:v>
                </c:pt>
                <c:pt idx="161">
                  <c:v>3388635.6</c:v>
                </c:pt>
                <c:pt idx="162">
                  <c:v>3388626.5</c:v>
                </c:pt>
                <c:pt idx="163">
                  <c:v>3388618.7</c:v>
                </c:pt>
                <c:pt idx="164">
                  <c:v>3388612.1</c:v>
                </c:pt>
                <c:pt idx="165">
                  <c:v>3388606.9</c:v>
                </c:pt>
                <c:pt idx="166">
                  <c:v>3388602.9</c:v>
                </c:pt>
                <c:pt idx="167">
                  <c:v>3388600.3</c:v>
                </c:pt>
                <c:pt idx="168">
                  <c:v>3388599</c:v>
                </c:pt>
                <c:pt idx="169">
                  <c:v>3388599.1</c:v>
                </c:pt>
                <c:pt idx="170">
                  <c:v>3388600.6</c:v>
                </c:pt>
                <c:pt idx="171">
                  <c:v>3388603.4</c:v>
                </c:pt>
                <c:pt idx="172">
                  <c:v>3388607.6</c:v>
                </c:pt>
                <c:pt idx="173">
                  <c:v>3388613.1</c:v>
                </c:pt>
                <c:pt idx="174">
                  <c:v>3388619.8</c:v>
                </c:pt>
                <c:pt idx="175">
                  <c:v>3388627.9</c:v>
                </c:pt>
                <c:pt idx="176">
                  <c:v>3388637.1</c:v>
                </c:pt>
                <c:pt idx="177">
                  <c:v>3388647.6</c:v>
                </c:pt>
                <c:pt idx="178">
                  <c:v>3388659.2</c:v>
                </c:pt>
                <c:pt idx="179">
                  <c:v>3388671.9</c:v>
                </c:pt>
                <c:pt idx="180">
                  <c:v>3388685.6</c:v>
                </c:pt>
                <c:pt idx="181">
                  <c:v>3388700.2</c:v>
                </c:pt>
                <c:pt idx="182">
                  <c:v>3388715.8</c:v>
                </c:pt>
                <c:pt idx="183">
                  <c:v>3388732.2</c:v>
                </c:pt>
                <c:pt idx="184">
                  <c:v>3388749.3</c:v>
                </c:pt>
                <c:pt idx="185">
                  <c:v>3388767.1</c:v>
                </c:pt>
                <c:pt idx="186">
                  <c:v>3388785.5</c:v>
                </c:pt>
                <c:pt idx="187">
                  <c:v>3388804.4</c:v>
                </c:pt>
                <c:pt idx="188">
                  <c:v>3388823.8</c:v>
                </c:pt>
                <c:pt idx="189">
                  <c:v>3388843.4</c:v>
                </c:pt>
                <c:pt idx="190">
                  <c:v>3388863.3</c:v>
                </c:pt>
                <c:pt idx="191">
                  <c:v>3388883.4</c:v>
                </c:pt>
                <c:pt idx="192">
                  <c:v>3388903.5</c:v>
                </c:pt>
                <c:pt idx="193">
                  <c:v>3388923.6</c:v>
                </c:pt>
                <c:pt idx="194">
                  <c:v>3388943.5</c:v>
                </c:pt>
                <c:pt idx="195">
                  <c:v>3388963.1</c:v>
                </c:pt>
                <c:pt idx="196">
                  <c:v>3388982.5</c:v>
                </c:pt>
                <c:pt idx="197">
                  <c:v>3389001.4</c:v>
                </c:pt>
                <c:pt idx="198">
                  <c:v>3389019.8</c:v>
                </c:pt>
                <c:pt idx="199">
                  <c:v>3389037.6</c:v>
                </c:pt>
                <c:pt idx="200">
                  <c:v>3389054.7</c:v>
                </c:pt>
                <c:pt idx="201">
                  <c:v>3389071.1</c:v>
                </c:pt>
                <c:pt idx="202">
                  <c:v>3389086.7</c:v>
                </c:pt>
                <c:pt idx="203">
                  <c:v>3389101.3</c:v>
                </c:pt>
                <c:pt idx="204">
                  <c:v>3389115.1</c:v>
                </c:pt>
                <c:pt idx="205">
                  <c:v>3389127.7</c:v>
                </c:pt>
                <c:pt idx="206">
                  <c:v>3389139.3</c:v>
                </c:pt>
                <c:pt idx="207">
                  <c:v>3389149.8</c:v>
                </c:pt>
                <c:pt idx="208">
                  <c:v>3389159</c:v>
                </c:pt>
                <c:pt idx="209">
                  <c:v>3389167.1</c:v>
                </c:pt>
                <c:pt idx="210">
                  <c:v>3389173.9</c:v>
                </c:pt>
                <c:pt idx="211">
                  <c:v>3389179.3</c:v>
                </c:pt>
                <c:pt idx="212">
                  <c:v>3389183.5</c:v>
                </c:pt>
                <c:pt idx="213">
                  <c:v>3389186.3</c:v>
                </c:pt>
                <c:pt idx="214">
                  <c:v>3389187.8</c:v>
                </c:pt>
                <c:pt idx="215">
                  <c:v>3389187.9</c:v>
                </c:pt>
                <c:pt idx="216">
                  <c:v>3389186.6</c:v>
                </c:pt>
                <c:pt idx="217">
                  <c:v>3389184</c:v>
                </c:pt>
                <c:pt idx="218">
                  <c:v>3389180.1</c:v>
                </c:pt>
                <c:pt idx="219">
                  <c:v>3389174.8</c:v>
                </c:pt>
                <c:pt idx="220">
                  <c:v>3389168.3</c:v>
                </c:pt>
                <c:pt idx="221">
                  <c:v>3389160.4</c:v>
                </c:pt>
                <c:pt idx="222">
                  <c:v>3389151.3</c:v>
                </c:pt>
                <c:pt idx="223">
                  <c:v>3389141.1</c:v>
                </c:pt>
                <c:pt idx="224">
                  <c:v>3389129.7</c:v>
                </c:pt>
                <c:pt idx="225">
                  <c:v>3389117.1</c:v>
                </c:pt>
                <c:pt idx="226">
                  <c:v>3389103.6</c:v>
                </c:pt>
                <c:pt idx="227">
                  <c:v>3389089.1</c:v>
                </c:pt>
                <c:pt idx="228">
                  <c:v>3389073.7</c:v>
                </c:pt>
                <c:pt idx="229">
                  <c:v>3389057.4</c:v>
                </c:pt>
                <c:pt idx="230">
                  <c:v>3389040.4</c:v>
                </c:pt>
                <c:pt idx="231">
                  <c:v>3389022.7</c:v>
                </c:pt>
                <c:pt idx="232">
                  <c:v>3389004.4</c:v>
                </c:pt>
                <c:pt idx="233">
                  <c:v>3388985.5</c:v>
                </c:pt>
                <c:pt idx="234">
                  <c:v>3388966.3</c:v>
                </c:pt>
                <c:pt idx="235">
                  <c:v>3388946.6</c:v>
                </c:pt>
                <c:pt idx="236">
                  <c:v>3388926.8</c:v>
                </c:pt>
                <c:pt idx="237">
                  <c:v>3388906.7</c:v>
                </c:pt>
                <c:pt idx="238">
                  <c:v>3388886.6</c:v>
                </c:pt>
                <c:pt idx="239">
                  <c:v>3388866.5</c:v>
                </c:pt>
                <c:pt idx="240">
                  <c:v>3388846.5</c:v>
                </c:pt>
                <c:pt idx="241">
                  <c:v>3388826.8</c:v>
                </c:pt>
                <c:pt idx="242">
                  <c:v>3388807.3</c:v>
                </c:pt>
                <c:pt idx="243">
                  <c:v>3388788.2</c:v>
                </c:pt>
                <c:pt idx="244">
                  <c:v>3388769.5</c:v>
                </c:pt>
                <c:pt idx="245">
                  <c:v>3388751.4</c:v>
                </c:pt>
                <c:pt idx="246">
                  <c:v>3388734</c:v>
                </c:pt>
                <c:pt idx="247">
                  <c:v>3388717.2</c:v>
                </c:pt>
                <c:pt idx="248">
                  <c:v>3388701.3</c:v>
                </c:pt>
                <c:pt idx="249">
                  <c:v>3388686.2</c:v>
                </c:pt>
                <c:pt idx="250">
                  <c:v>3388672.1</c:v>
                </c:pt>
                <c:pt idx="251">
                  <c:v>3388658.9</c:v>
                </c:pt>
                <c:pt idx="252">
                  <c:v>3388646.8</c:v>
                </c:pt>
                <c:pt idx="253">
                  <c:v>3388635.9</c:v>
                </c:pt>
                <c:pt idx="254">
                  <c:v>3388626.1</c:v>
                </c:pt>
                <c:pt idx="255">
                  <c:v>3388617.5</c:v>
                </c:pt>
                <c:pt idx="256">
                  <c:v>3388610.1</c:v>
                </c:pt>
                <c:pt idx="257">
                  <c:v>3388604.1</c:v>
                </c:pt>
                <c:pt idx="258">
                  <c:v>3388599.3</c:v>
                </c:pt>
                <c:pt idx="259">
                  <c:v>3388595.9</c:v>
                </c:pt>
                <c:pt idx="260">
                  <c:v>3388593.8</c:v>
                </c:pt>
                <c:pt idx="261">
                  <c:v>3388593.1</c:v>
                </c:pt>
                <c:pt idx="262">
                  <c:v>3388593.7</c:v>
                </c:pt>
                <c:pt idx="263">
                  <c:v>3388595.7</c:v>
                </c:pt>
                <c:pt idx="264">
                  <c:v>3388599.1</c:v>
                </c:pt>
                <c:pt idx="265">
                  <c:v>3388603.8</c:v>
                </c:pt>
                <c:pt idx="266">
                  <c:v>3388609.7</c:v>
                </c:pt>
                <c:pt idx="267">
                  <c:v>3388617</c:v>
                </c:pt>
                <c:pt idx="268">
                  <c:v>3388625.5</c:v>
                </c:pt>
                <c:pt idx="269">
                  <c:v>3388635.3</c:v>
                </c:pt>
                <c:pt idx="270">
                  <c:v>3388646.2</c:v>
                </c:pt>
                <c:pt idx="271">
                  <c:v>3388658.2</c:v>
                </c:pt>
                <c:pt idx="272">
                  <c:v>3388671.3</c:v>
                </c:pt>
                <c:pt idx="273">
                  <c:v>3388685.4</c:v>
                </c:pt>
                <c:pt idx="274">
                  <c:v>3388700.4</c:v>
                </c:pt>
                <c:pt idx="275">
                  <c:v>3388716.3</c:v>
                </c:pt>
                <c:pt idx="276">
                  <c:v>3388733</c:v>
                </c:pt>
                <c:pt idx="277">
                  <c:v>3388750.4</c:v>
                </c:pt>
                <c:pt idx="278">
                  <c:v>3388768.5</c:v>
                </c:pt>
                <c:pt idx="279">
                  <c:v>3388787.1</c:v>
                </c:pt>
                <c:pt idx="280">
                  <c:v>3388806.2</c:v>
                </c:pt>
                <c:pt idx="281">
                  <c:v>3388825.6000000001</c:v>
                </c:pt>
                <c:pt idx="282">
                  <c:v>3388845.4</c:v>
                </c:pt>
                <c:pt idx="283">
                  <c:v>3388865.4</c:v>
                </c:pt>
                <c:pt idx="284">
                  <c:v>3388885.5</c:v>
                </c:pt>
                <c:pt idx="285">
                  <c:v>3388905.6</c:v>
                </c:pt>
                <c:pt idx="286">
                  <c:v>3388925.7</c:v>
                </c:pt>
                <c:pt idx="287">
                  <c:v>3388945.8</c:v>
                </c:pt>
                <c:pt idx="288">
                  <c:v>3388965.9</c:v>
                </c:pt>
                <c:pt idx="289">
                  <c:v>3388986</c:v>
                </c:pt>
                <c:pt idx="290">
                  <c:v>3389006.1</c:v>
                </c:pt>
                <c:pt idx="291">
                  <c:v>3389026.3</c:v>
                </c:pt>
                <c:pt idx="292">
                  <c:v>3389046.4</c:v>
                </c:pt>
                <c:pt idx="293">
                  <c:v>3389066.5</c:v>
                </c:pt>
                <c:pt idx="294">
                  <c:v>3389086.6</c:v>
                </c:pt>
                <c:pt idx="295">
                  <c:v>3389106.7</c:v>
                </c:pt>
                <c:pt idx="296">
                  <c:v>3389126.8</c:v>
                </c:pt>
                <c:pt idx="297">
                  <c:v>3389146.9</c:v>
                </c:pt>
                <c:pt idx="298">
                  <c:v>3389167</c:v>
                </c:pt>
                <c:pt idx="299">
                  <c:v>3389187.1</c:v>
                </c:pt>
                <c:pt idx="300">
                  <c:v>3389207.3</c:v>
                </c:pt>
                <c:pt idx="301">
                  <c:v>3389227.4</c:v>
                </c:pt>
                <c:pt idx="302">
                  <c:v>3389247.5</c:v>
                </c:pt>
                <c:pt idx="303">
                  <c:v>3389267.6</c:v>
                </c:pt>
                <c:pt idx="304">
                  <c:v>3389287.7</c:v>
                </c:pt>
                <c:pt idx="305">
                  <c:v>3389307.8</c:v>
                </c:pt>
                <c:pt idx="306">
                  <c:v>3389327.9</c:v>
                </c:pt>
                <c:pt idx="307">
                  <c:v>3389348</c:v>
                </c:pt>
                <c:pt idx="308">
                  <c:v>3389368.1</c:v>
                </c:pt>
                <c:pt idx="309">
                  <c:v>3389388.3</c:v>
                </c:pt>
                <c:pt idx="310">
                  <c:v>3389408.4</c:v>
                </c:pt>
                <c:pt idx="311">
                  <c:v>3389428.5</c:v>
                </c:pt>
                <c:pt idx="312">
                  <c:v>3389448.6</c:v>
                </c:pt>
                <c:pt idx="313">
                  <c:v>3389468.7</c:v>
                </c:pt>
                <c:pt idx="314">
                  <c:v>3389488.8</c:v>
                </c:pt>
                <c:pt idx="315">
                  <c:v>3389508.9</c:v>
                </c:pt>
                <c:pt idx="316">
                  <c:v>3389529</c:v>
                </c:pt>
                <c:pt idx="317">
                  <c:v>3389549.1</c:v>
                </c:pt>
                <c:pt idx="318">
                  <c:v>3389569.3</c:v>
                </c:pt>
                <c:pt idx="319">
                  <c:v>3389589.4</c:v>
                </c:pt>
                <c:pt idx="320">
                  <c:v>3389609.5</c:v>
                </c:pt>
                <c:pt idx="321">
                  <c:v>3389629.6</c:v>
                </c:pt>
                <c:pt idx="322">
                  <c:v>3389649.7</c:v>
                </c:pt>
                <c:pt idx="323">
                  <c:v>3389669.8</c:v>
                </c:pt>
                <c:pt idx="324">
                  <c:v>3389689.9</c:v>
                </c:pt>
                <c:pt idx="325">
                  <c:v>3389710</c:v>
                </c:pt>
                <c:pt idx="326">
                  <c:v>3389730.1</c:v>
                </c:pt>
                <c:pt idx="327">
                  <c:v>3389750.2</c:v>
                </c:pt>
                <c:pt idx="328">
                  <c:v>3389770.4</c:v>
                </c:pt>
                <c:pt idx="329">
                  <c:v>3389790.5</c:v>
                </c:pt>
                <c:pt idx="330">
                  <c:v>3389810.6</c:v>
                </c:pt>
                <c:pt idx="331">
                  <c:v>3389830.7</c:v>
                </c:pt>
                <c:pt idx="332">
                  <c:v>3389850.8</c:v>
                </c:pt>
                <c:pt idx="333">
                  <c:v>3389870.9</c:v>
                </c:pt>
                <c:pt idx="334">
                  <c:v>3389891</c:v>
                </c:pt>
                <c:pt idx="335">
                  <c:v>3389911.1</c:v>
                </c:pt>
                <c:pt idx="336">
                  <c:v>3389931.2</c:v>
                </c:pt>
                <c:pt idx="337">
                  <c:v>3389951.4</c:v>
                </c:pt>
                <c:pt idx="338">
                  <c:v>3389971.5</c:v>
                </c:pt>
                <c:pt idx="339">
                  <c:v>3389991.6</c:v>
                </c:pt>
                <c:pt idx="340">
                  <c:v>3390011.7</c:v>
                </c:pt>
                <c:pt idx="341">
                  <c:v>3390031.8</c:v>
                </c:pt>
                <c:pt idx="342">
                  <c:v>3390051.9</c:v>
                </c:pt>
                <c:pt idx="343">
                  <c:v>3390072</c:v>
                </c:pt>
                <c:pt idx="344">
                  <c:v>3390092.1</c:v>
                </c:pt>
                <c:pt idx="345">
                  <c:v>3390112.2</c:v>
                </c:pt>
                <c:pt idx="346">
                  <c:v>3390132.4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35552"/>
        <c:axId val="9337856"/>
      </c:scatterChart>
      <c:valAx>
        <c:axId val="9335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37856"/>
        <c:crosses val="autoZero"/>
        <c:crossBetween val="midCat"/>
      </c:valAx>
      <c:valAx>
        <c:axId val="9337856"/>
        <c:scaling>
          <c:orientation val="minMax"/>
          <c:max val="3389999.9999999995"/>
          <c:min val="33884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33555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'[1]8-figure 45 mph'!$O$1:$O$399</c:f>
              <c:numCache>
                <c:formatCode>General</c:formatCode>
                <c:ptCount val="399"/>
                <c:pt idx="0">
                  <c:v>-0.20000000018626451</c:v>
                </c:pt>
                <c:pt idx="1">
                  <c:v>-9.999999962747097E-2</c:v>
                </c:pt>
                <c:pt idx="2">
                  <c:v>-9.999999962747097E-2</c:v>
                </c:pt>
                <c:pt idx="3">
                  <c:v>0</c:v>
                </c:pt>
                <c:pt idx="4">
                  <c:v>0</c:v>
                </c:pt>
                <c:pt idx="5">
                  <c:v>0.20000000018626451</c:v>
                </c:pt>
                <c:pt idx="6">
                  <c:v>0</c:v>
                </c:pt>
                <c:pt idx="7">
                  <c:v>0.20000000018626451</c:v>
                </c:pt>
                <c:pt idx="8">
                  <c:v>0.20000000018626451</c:v>
                </c:pt>
                <c:pt idx="9">
                  <c:v>0.20000000018626451</c:v>
                </c:pt>
                <c:pt idx="10">
                  <c:v>0.20000000018626451</c:v>
                </c:pt>
                <c:pt idx="11">
                  <c:v>0.29999999981373549</c:v>
                </c:pt>
                <c:pt idx="12">
                  <c:v>0.29999999981373549</c:v>
                </c:pt>
                <c:pt idx="13">
                  <c:v>0.29999999981373549</c:v>
                </c:pt>
                <c:pt idx="14">
                  <c:v>0.29999999981373549</c:v>
                </c:pt>
                <c:pt idx="15">
                  <c:v>0.40000000037252903</c:v>
                </c:pt>
                <c:pt idx="16">
                  <c:v>0.40000000037252903</c:v>
                </c:pt>
                <c:pt idx="17">
                  <c:v>0.40000000037252903</c:v>
                </c:pt>
                <c:pt idx="18">
                  <c:v>0.20000000018626451</c:v>
                </c:pt>
                <c:pt idx="19">
                  <c:v>0.20000000018626451</c:v>
                </c:pt>
                <c:pt idx="20">
                  <c:v>0.29999999981373549</c:v>
                </c:pt>
                <c:pt idx="21">
                  <c:v>0.29999999981373549</c:v>
                </c:pt>
                <c:pt idx="22">
                  <c:v>0.29999999981373549</c:v>
                </c:pt>
                <c:pt idx="23">
                  <c:v>0.20000000018626451</c:v>
                </c:pt>
                <c:pt idx="24">
                  <c:v>0.20000000018626451</c:v>
                </c:pt>
                <c:pt idx="25">
                  <c:v>0.20000000018626451</c:v>
                </c:pt>
                <c:pt idx="26">
                  <c:v>0.20000000018626451</c:v>
                </c:pt>
                <c:pt idx="27">
                  <c:v>0.20000000018626451</c:v>
                </c:pt>
                <c:pt idx="28">
                  <c:v>9.999999962747097E-2</c:v>
                </c:pt>
                <c:pt idx="29">
                  <c:v>9.999999962747097E-2</c:v>
                </c:pt>
                <c:pt idx="30">
                  <c:v>0.20000000018626451</c:v>
                </c:pt>
                <c:pt idx="31">
                  <c:v>9.999999962747097E-2</c:v>
                </c:pt>
                <c:pt idx="32">
                  <c:v>0</c:v>
                </c:pt>
                <c:pt idx="33">
                  <c:v>9.999999962747097E-2</c:v>
                </c:pt>
                <c:pt idx="34">
                  <c:v>9.999999962747097E-2</c:v>
                </c:pt>
                <c:pt idx="35">
                  <c:v>9.999999962747097E-2</c:v>
                </c:pt>
                <c:pt idx="36">
                  <c:v>9.999999962747097E-2</c:v>
                </c:pt>
                <c:pt idx="37">
                  <c:v>0.20000000018626451</c:v>
                </c:pt>
                <c:pt idx="38">
                  <c:v>0.20000000018626451</c:v>
                </c:pt>
                <c:pt idx="39">
                  <c:v>0.20000000018626451</c:v>
                </c:pt>
                <c:pt idx="40">
                  <c:v>0.20000000018626451</c:v>
                </c:pt>
                <c:pt idx="41">
                  <c:v>0.20000000018626451</c:v>
                </c:pt>
                <c:pt idx="42">
                  <c:v>9.999999962747097E-2</c:v>
                </c:pt>
                <c:pt idx="43">
                  <c:v>9.999999962747097E-2</c:v>
                </c:pt>
                <c:pt idx="44">
                  <c:v>9.999999962747097E-2</c:v>
                </c:pt>
                <c:pt idx="45">
                  <c:v>0.20000000018626451</c:v>
                </c:pt>
                <c:pt idx="46">
                  <c:v>9.999999962747097E-2</c:v>
                </c:pt>
                <c:pt idx="47">
                  <c:v>9.999999962747097E-2</c:v>
                </c:pt>
                <c:pt idx="48">
                  <c:v>9.999999962747097E-2</c:v>
                </c:pt>
                <c:pt idx="49">
                  <c:v>9.999999962747097E-2</c:v>
                </c:pt>
                <c:pt idx="50">
                  <c:v>9.999999962747097E-2</c:v>
                </c:pt>
                <c:pt idx="51">
                  <c:v>0.20000000018626451</c:v>
                </c:pt>
                <c:pt idx="52">
                  <c:v>9.999999962747097E-2</c:v>
                </c:pt>
                <c:pt idx="53">
                  <c:v>0.20000000018626451</c:v>
                </c:pt>
                <c:pt idx="54">
                  <c:v>9.999999962747097E-2</c:v>
                </c:pt>
                <c:pt idx="55">
                  <c:v>0.20000000018626451</c:v>
                </c:pt>
                <c:pt idx="56">
                  <c:v>0.20000000018626451</c:v>
                </c:pt>
                <c:pt idx="57">
                  <c:v>0.20000000018626451</c:v>
                </c:pt>
                <c:pt idx="58">
                  <c:v>0.29999999981373549</c:v>
                </c:pt>
                <c:pt idx="59">
                  <c:v>0.29999999981373549</c:v>
                </c:pt>
                <c:pt idx="60">
                  <c:v>0.20000000018626451</c:v>
                </c:pt>
                <c:pt idx="61">
                  <c:v>0.20000000018626451</c:v>
                </c:pt>
                <c:pt idx="62">
                  <c:v>9.999999962747097E-2</c:v>
                </c:pt>
                <c:pt idx="63">
                  <c:v>0.20000000018626451</c:v>
                </c:pt>
                <c:pt idx="64">
                  <c:v>0.20000000018626451</c:v>
                </c:pt>
                <c:pt idx="65">
                  <c:v>9.999999962747097E-2</c:v>
                </c:pt>
                <c:pt idx="66">
                  <c:v>9.999999962747097E-2</c:v>
                </c:pt>
                <c:pt idx="67">
                  <c:v>9.999999962747097E-2</c:v>
                </c:pt>
                <c:pt idx="68">
                  <c:v>0.20000000018626451</c:v>
                </c:pt>
                <c:pt idx="69">
                  <c:v>0.20000000018626451</c:v>
                </c:pt>
                <c:pt idx="70">
                  <c:v>0.10000000055879354</c:v>
                </c:pt>
                <c:pt idx="71">
                  <c:v>0.10000000055879354</c:v>
                </c:pt>
                <c:pt idx="72">
                  <c:v>9.999999962747097E-2</c:v>
                </c:pt>
                <c:pt idx="73">
                  <c:v>0.20000000018626451</c:v>
                </c:pt>
                <c:pt idx="74">
                  <c:v>9.999999962747097E-2</c:v>
                </c:pt>
                <c:pt idx="75">
                  <c:v>9.999999962747097E-2</c:v>
                </c:pt>
                <c:pt idx="76">
                  <c:v>9.999999962747097E-2</c:v>
                </c:pt>
                <c:pt idx="77">
                  <c:v>0.10000000055879354</c:v>
                </c:pt>
                <c:pt idx="78">
                  <c:v>9.999999962747097E-2</c:v>
                </c:pt>
                <c:pt idx="79">
                  <c:v>0</c:v>
                </c:pt>
                <c:pt idx="80">
                  <c:v>0</c:v>
                </c:pt>
                <c:pt idx="81">
                  <c:v>9.999999962747097E-2</c:v>
                </c:pt>
                <c:pt idx="82">
                  <c:v>0</c:v>
                </c:pt>
                <c:pt idx="83">
                  <c:v>-9.999999962747097E-2</c:v>
                </c:pt>
                <c:pt idx="84">
                  <c:v>0</c:v>
                </c:pt>
                <c:pt idx="85">
                  <c:v>-9.999999962747097E-2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9.999999962747097E-2</c:v>
                </c:pt>
                <c:pt idx="90">
                  <c:v>9.999999962747097E-2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9.999999962747097E-2</c:v>
                </c:pt>
                <c:pt idx="98">
                  <c:v>0.20000000018626451</c:v>
                </c:pt>
                <c:pt idx="99">
                  <c:v>9.999999962747097E-2</c:v>
                </c:pt>
                <c:pt idx="100">
                  <c:v>0.39999999944120646</c:v>
                </c:pt>
                <c:pt idx="101">
                  <c:v>0.59999999962747097</c:v>
                </c:pt>
                <c:pt idx="102">
                  <c:v>0.70000000018626451</c:v>
                </c:pt>
                <c:pt idx="103">
                  <c:v>0.79999999981373549</c:v>
                </c:pt>
                <c:pt idx="104">
                  <c:v>0.69999999925494194</c:v>
                </c:pt>
                <c:pt idx="105">
                  <c:v>0.70000000018626451</c:v>
                </c:pt>
                <c:pt idx="106">
                  <c:v>0.69999999925494194</c:v>
                </c:pt>
                <c:pt idx="107">
                  <c:v>0.70000000018626451</c:v>
                </c:pt>
                <c:pt idx="108">
                  <c:v>0.60000000055879354</c:v>
                </c:pt>
                <c:pt idx="109">
                  <c:v>0.59999999962747097</c:v>
                </c:pt>
                <c:pt idx="110">
                  <c:v>0.5</c:v>
                </c:pt>
                <c:pt idx="111">
                  <c:v>0.40000000037252903</c:v>
                </c:pt>
                <c:pt idx="112">
                  <c:v>0.29999999981373549</c:v>
                </c:pt>
                <c:pt idx="113">
                  <c:v>0.20000000018626451</c:v>
                </c:pt>
                <c:pt idx="114">
                  <c:v>0.20000000018626451</c:v>
                </c:pt>
                <c:pt idx="115">
                  <c:v>0.30000000074505806</c:v>
                </c:pt>
                <c:pt idx="116">
                  <c:v>0.29999999981373549</c:v>
                </c:pt>
                <c:pt idx="117">
                  <c:v>0.20000000018626451</c:v>
                </c:pt>
                <c:pt idx="118">
                  <c:v>9.999999962747097E-2</c:v>
                </c:pt>
                <c:pt idx="119">
                  <c:v>0</c:v>
                </c:pt>
                <c:pt idx="120">
                  <c:v>0</c:v>
                </c:pt>
                <c:pt idx="121">
                  <c:v>-9.999999962747097E-2</c:v>
                </c:pt>
                <c:pt idx="122">
                  <c:v>-0.10000000055879354</c:v>
                </c:pt>
                <c:pt idx="123">
                  <c:v>-0.20000000018626451</c:v>
                </c:pt>
                <c:pt idx="124">
                  <c:v>-0.20000000018626451</c:v>
                </c:pt>
                <c:pt idx="125">
                  <c:v>-0.10000000055879354</c:v>
                </c:pt>
                <c:pt idx="126">
                  <c:v>-0.10000000055879354</c:v>
                </c:pt>
                <c:pt idx="127">
                  <c:v>-0.20000000018626451</c:v>
                </c:pt>
                <c:pt idx="128">
                  <c:v>-0.20000000018626451</c:v>
                </c:pt>
                <c:pt idx="129">
                  <c:v>-9.999999962747097E-2</c:v>
                </c:pt>
                <c:pt idx="130">
                  <c:v>-0.10000000055879354</c:v>
                </c:pt>
                <c:pt idx="131">
                  <c:v>-0.20000000018626451</c:v>
                </c:pt>
                <c:pt idx="132">
                  <c:v>-9.999999962747097E-2</c:v>
                </c:pt>
                <c:pt idx="133">
                  <c:v>-0.19999999925494194</c:v>
                </c:pt>
                <c:pt idx="134">
                  <c:v>-0.29999999981373549</c:v>
                </c:pt>
                <c:pt idx="135">
                  <c:v>-0.20000000018626451</c:v>
                </c:pt>
                <c:pt idx="136">
                  <c:v>-0.29999999981373549</c:v>
                </c:pt>
                <c:pt idx="137">
                  <c:v>-0.29999999981373549</c:v>
                </c:pt>
                <c:pt idx="138">
                  <c:v>-0.29999999981373549</c:v>
                </c:pt>
                <c:pt idx="139">
                  <c:v>-0.29999999981373549</c:v>
                </c:pt>
                <c:pt idx="140">
                  <c:v>-0.29999999981373549</c:v>
                </c:pt>
                <c:pt idx="141">
                  <c:v>-0.30000000074505806</c:v>
                </c:pt>
                <c:pt idx="142">
                  <c:v>-0.20000000018626451</c:v>
                </c:pt>
                <c:pt idx="143">
                  <c:v>-0.20000000018626451</c:v>
                </c:pt>
                <c:pt idx="144">
                  <c:v>-0.10000000055879354</c:v>
                </c:pt>
                <c:pt idx="145">
                  <c:v>-9.999999962747097E-2</c:v>
                </c:pt>
                <c:pt idx="146">
                  <c:v>-0.20000000018626451</c:v>
                </c:pt>
                <c:pt idx="147">
                  <c:v>-0.20000000018626451</c:v>
                </c:pt>
                <c:pt idx="148">
                  <c:v>-9.999999962747097E-2</c:v>
                </c:pt>
                <c:pt idx="149">
                  <c:v>-0.20000000018626451</c:v>
                </c:pt>
                <c:pt idx="150">
                  <c:v>-9.999999962747097E-2</c:v>
                </c:pt>
                <c:pt idx="151">
                  <c:v>-9.999999962747097E-2</c:v>
                </c:pt>
                <c:pt idx="152">
                  <c:v>-0.10000000055879354</c:v>
                </c:pt>
                <c:pt idx="153">
                  <c:v>-0.20000000018626451</c:v>
                </c:pt>
                <c:pt idx="154">
                  <c:v>-0.20000000018626451</c:v>
                </c:pt>
                <c:pt idx="155">
                  <c:v>-9.999999962747097E-2</c:v>
                </c:pt>
                <c:pt idx="156">
                  <c:v>0</c:v>
                </c:pt>
                <c:pt idx="157">
                  <c:v>-9.999999962747097E-2</c:v>
                </c:pt>
                <c:pt idx="158">
                  <c:v>-0.20000000018626451</c:v>
                </c:pt>
                <c:pt idx="159">
                  <c:v>-0.20000000018626451</c:v>
                </c:pt>
                <c:pt idx="160">
                  <c:v>-9.999999962747097E-2</c:v>
                </c:pt>
                <c:pt idx="161">
                  <c:v>0</c:v>
                </c:pt>
                <c:pt idx="162">
                  <c:v>0.20000000018626451</c:v>
                </c:pt>
                <c:pt idx="163">
                  <c:v>0.20000000018626451</c:v>
                </c:pt>
                <c:pt idx="164">
                  <c:v>0.20000000018626451</c:v>
                </c:pt>
                <c:pt idx="165">
                  <c:v>0.20000000018626451</c:v>
                </c:pt>
                <c:pt idx="166">
                  <c:v>0.20000000018626451</c:v>
                </c:pt>
                <c:pt idx="167">
                  <c:v>0.19999999925494194</c:v>
                </c:pt>
                <c:pt idx="168">
                  <c:v>0.20000000018626451</c:v>
                </c:pt>
                <c:pt idx="169">
                  <c:v>0.20000000018626451</c:v>
                </c:pt>
                <c:pt idx="170">
                  <c:v>0.20000000018626451</c:v>
                </c:pt>
                <c:pt idx="171">
                  <c:v>0.30000000074505806</c:v>
                </c:pt>
                <c:pt idx="172">
                  <c:v>0.20000000018626451</c:v>
                </c:pt>
                <c:pt idx="173">
                  <c:v>0.30000000074505806</c:v>
                </c:pt>
                <c:pt idx="174">
                  <c:v>0.30000000074505806</c:v>
                </c:pt>
                <c:pt idx="175">
                  <c:v>0.29999999981373549</c:v>
                </c:pt>
                <c:pt idx="176">
                  <c:v>0.40000000037252903</c:v>
                </c:pt>
                <c:pt idx="177">
                  <c:v>0.5</c:v>
                </c:pt>
                <c:pt idx="178">
                  <c:v>0.40000000037252903</c:v>
                </c:pt>
                <c:pt idx="179">
                  <c:v>0.40000000037252903</c:v>
                </c:pt>
                <c:pt idx="180">
                  <c:v>0.40000000037252903</c:v>
                </c:pt>
                <c:pt idx="181">
                  <c:v>0.40000000037252903</c:v>
                </c:pt>
                <c:pt idx="182">
                  <c:v>0.40000000037252903</c:v>
                </c:pt>
                <c:pt idx="183">
                  <c:v>0.29999999981373549</c:v>
                </c:pt>
                <c:pt idx="184">
                  <c:v>0.5</c:v>
                </c:pt>
                <c:pt idx="185">
                  <c:v>0.39999999944120646</c:v>
                </c:pt>
                <c:pt idx="186">
                  <c:v>0.40000000037252903</c:v>
                </c:pt>
                <c:pt idx="187">
                  <c:v>0.39999999944120646</c:v>
                </c:pt>
                <c:pt idx="188">
                  <c:v>0.40000000037252903</c:v>
                </c:pt>
                <c:pt idx="189">
                  <c:v>0.29999999981373549</c:v>
                </c:pt>
                <c:pt idx="190">
                  <c:v>0.40000000037252903</c:v>
                </c:pt>
                <c:pt idx="191">
                  <c:v>0.20000000018626451</c:v>
                </c:pt>
                <c:pt idx="192">
                  <c:v>0.29999999981373549</c:v>
                </c:pt>
                <c:pt idx="193">
                  <c:v>0</c:v>
                </c:pt>
                <c:pt idx="194">
                  <c:v>-0.29999999981373549</c:v>
                </c:pt>
                <c:pt idx="195">
                  <c:v>-0.59999999962747097</c:v>
                </c:pt>
                <c:pt idx="196">
                  <c:v>-0.69999999925494194</c:v>
                </c:pt>
                <c:pt idx="197">
                  <c:v>-0.79999999981373549</c:v>
                </c:pt>
                <c:pt idx="198">
                  <c:v>-0.79999999981373549</c:v>
                </c:pt>
                <c:pt idx="199">
                  <c:v>-0.79999999981373549</c:v>
                </c:pt>
                <c:pt idx="200">
                  <c:v>-0.90000000037252903</c:v>
                </c:pt>
                <c:pt idx="201">
                  <c:v>-0.79999999981373549</c:v>
                </c:pt>
                <c:pt idx="202">
                  <c:v>-0.70000000018626451</c:v>
                </c:pt>
                <c:pt idx="203">
                  <c:v>-0.90000000037252903</c:v>
                </c:pt>
                <c:pt idx="204">
                  <c:v>-0.60000000055879354</c:v>
                </c:pt>
                <c:pt idx="205">
                  <c:v>-0.5</c:v>
                </c:pt>
                <c:pt idx="206">
                  <c:v>-0.5</c:v>
                </c:pt>
                <c:pt idx="207">
                  <c:v>-0.5</c:v>
                </c:pt>
                <c:pt idx="208">
                  <c:v>-0.40000000037252903</c:v>
                </c:pt>
                <c:pt idx="209">
                  <c:v>-0.40000000037252903</c:v>
                </c:pt>
                <c:pt idx="210">
                  <c:v>-0.30000000074505806</c:v>
                </c:pt>
                <c:pt idx="211">
                  <c:v>-0.29999999981373549</c:v>
                </c:pt>
                <c:pt idx="212">
                  <c:v>-0.40000000037252903</c:v>
                </c:pt>
                <c:pt idx="213">
                  <c:v>-9.999999962747097E-2</c:v>
                </c:pt>
                <c:pt idx="214">
                  <c:v>-0.10000000055879354</c:v>
                </c:pt>
                <c:pt idx="215">
                  <c:v>9.999999962747097E-2</c:v>
                </c:pt>
                <c:pt idx="216">
                  <c:v>0.10000000055879354</c:v>
                </c:pt>
                <c:pt idx="217">
                  <c:v>9.999999962747097E-2</c:v>
                </c:pt>
                <c:pt idx="218">
                  <c:v>0.20000000018626451</c:v>
                </c:pt>
                <c:pt idx="219">
                  <c:v>0.20000000018626451</c:v>
                </c:pt>
                <c:pt idx="220">
                  <c:v>0.29999999981373549</c:v>
                </c:pt>
                <c:pt idx="221">
                  <c:v>0.29999999981373549</c:v>
                </c:pt>
                <c:pt idx="222">
                  <c:v>0.29999999981373549</c:v>
                </c:pt>
                <c:pt idx="223">
                  <c:v>0.40000000037252903</c:v>
                </c:pt>
                <c:pt idx="224">
                  <c:v>0.59999999962747097</c:v>
                </c:pt>
                <c:pt idx="225">
                  <c:v>0.5</c:v>
                </c:pt>
                <c:pt idx="226">
                  <c:v>0.39999999944120646</c:v>
                </c:pt>
                <c:pt idx="227">
                  <c:v>0.5</c:v>
                </c:pt>
                <c:pt idx="228">
                  <c:v>0.40000000037252903</c:v>
                </c:pt>
                <c:pt idx="229">
                  <c:v>0.40000000037252903</c:v>
                </c:pt>
                <c:pt idx="230">
                  <c:v>0.30000000074505806</c:v>
                </c:pt>
                <c:pt idx="231">
                  <c:v>0.30000000074505806</c:v>
                </c:pt>
                <c:pt idx="232">
                  <c:v>0.29999999981373549</c:v>
                </c:pt>
                <c:pt idx="233">
                  <c:v>0.40000000037252903</c:v>
                </c:pt>
                <c:pt idx="234">
                  <c:v>0.39999999944120646</c:v>
                </c:pt>
                <c:pt idx="235">
                  <c:v>0.29999999981373549</c:v>
                </c:pt>
                <c:pt idx="236">
                  <c:v>0.29999999981373549</c:v>
                </c:pt>
                <c:pt idx="237">
                  <c:v>0.20000000018626451</c:v>
                </c:pt>
                <c:pt idx="238">
                  <c:v>0.20000000018626451</c:v>
                </c:pt>
                <c:pt idx="239">
                  <c:v>0.10000000055879354</c:v>
                </c:pt>
                <c:pt idx="240">
                  <c:v>0</c:v>
                </c:pt>
                <c:pt idx="241">
                  <c:v>0.20000000018626451</c:v>
                </c:pt>
                <c:pt idx="242">
                  <c:v>0.20000000018626451</c:v>
                </c:pt>
                <c:pt idx="243">
                  <c:v>9.999999962747097E-2</c:v>
                </c:pt>
                <c:pt idx="244">
                  <c:v>0.10000000055879354</c:v>
                </c:pt>
                <c:pt idx="245">
                  <c:v>9.999999962747097E-2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0.10000000055879354</c:v>
                </c:pt>
                <c:pt idx="250">
                  <c:v>9.999999962747097E-2</c:v>
                </c:pt>
                <c:pt idx="251">
                  <c:v>9.999999962747097E-2</c:v>
                </c:pt>
                <c:pt idx="252">
                  <c:v>0.10000000055879354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-9.999999962747097E-2</c:v>
                </c:pt>
                <c:pt idx="257">
                  <c:v>-0.19999999925494194</c:v>
                </c:pt>
                <c:pt idx="258">
                  <c:v>-0.29999999981373549</c:v>
                </c:pt>
                <c:pt idx="259">
                  <c:v>-0.20000000018626451</c:v>
                </c:pt>
                <c:pt idx="260">
                  <c:v>-0.20000000018626451</c:v>
                </c:pt>
                <c:pt idx="261">
                  <c:v>-0.19999999925494194</c:v>
                </c:pt>
                <c:pt idx="262">
                  <c:v>-0.29999999981373549</c:v>
                </c:pt>
                <c:pt idx="263">
                  <c:v>-0.29999999981373549</c:v>
                </c:pt>
                <c:pt idx="264">
                  <c:v>-0.29999999981373549</c:v>
                </c:pt>
                <c:pt idx="265">
                  <c:v>-0.29999999981373549</c:v>
                </c:pt>
                <c:pt idx="266">
                  <c:v>-0.30000000074505806</c:v>
                </c:pt>
                <c:pt idx="267">
                  <c:v>-0.5</c:v>
                </c:pt>
                <c:pt idx="268">
                  <c:v>-0.5</c:v>
                </c:pt>
                <c:pt idx="269">
                  <c:v>-0.39999999944120646</c:v>
                </c:pt>
                <c:pt idx="270">
                  <c:v>-0.5</c:v>
                </c:pt>
                <c:pt idx="271">
                  <c:v>-0.5</c:v>
                </c:pt>
                <c:pt idx="272">
                  <c:v>-0.5</c:v>
                </c:pt>
                <c:pt idx="273">
                  <c:v>-0.5</c:v>
                </c:pt>
                <c:pt idx="274">
                  <c:v>-0.5</c:v>
                </c:pt>
                <c:pt idx="275">
                  <c:v>-0.5</c:v>
                </c:pt>
                <c:pt idx="276">
                  <c:v>-0.29999999981373549</c:v>
                </c:pt>
                <c:pt idx="277">
                  <c:v>-0.29999999981373549</c:v>
                </c:pt>
                <c:pt idx="278">
                  <c:v>-0.29999999981373549</c:v>
                </c:pt>
                <c:pt idx="279">
                  <c:v>-0.29999999981373549</c:v>
                </c:pt>
                <c:pt idx="280">
                  <c:v>-0.29999999981373549</c:v>
                </c:pt>
                <c:pt idx="281">
                  <c:v>-0.29999999981373549</c:v>
                </c:pt>
                <c:pt idx="282">
                  <c:v>-0.20000000018626451</c:v>
                </c:pt>
                <c:pt idx="283">
                  <c:v>-9.999999962747097E-2</c:v>
                </c:pt>
                <c:pt idx="284">
                  <c:v>-0.19999999925494194</c:v>
                </c:pt>
                <c:pt idx="285">
                  <c:v>-0.20000000018626451</c:v>
                </c:pt>
                <c:pt idx="286">
                  <c:v>-9.999999962747097E-2</c:v>
                </c:pt>
                <c:pt idx="287">
                  <c:v>0</c:v>
                </c:pt>
                <c:pt idx="288">
                  <c:v>9.999999962747097E-2</c:v>
                </c:pt>
                <c:pt idx="289">
                  <c:v>0.20000000018626451</c:v>
                </c:pt>
                <c:pt idx="290">
                  <c:v>0</c:v>
                </c:pt>
                <c:pt idx="291">
                  <c:v>9.999999962747097E-2</c:v>
                </c:pt>
                <c:pt idx="292">
                  <c:v>0.20000000018626451</c:v>
                </c:pt>
                <c:pt idx="293">
                  <c:v>0.20000000018626451</c:v>
                </c:pt>
                <c:pt idx="294">
                  <c:v>0.29999999981373549</c:v>
                </c:pt>
                <c:pt idx="295">
                  <c:v>0.19999999925494194</c:v>
                </c:pt>
                <c:pt idx="296">
                  <c:v>0.20000000018626451</c:v>
                </c:pt>
                <c:pt idx="297">
                  <c:v>0.20000000018626451</c:v>
                </c:pt>
                <c:pt idx="298">
                  <c:v>0.10000000055879354</c:v>
                </c:pt>
                <c:pt idx="299">
                  <c:v>0.19999999925494194</c:v>
                </c:pt>
                <c:pt idx="300">
                  <c:v>0.29999999981373549</c:v>
                </c:pt>
                <c:pt idx="301">
                  <c:v>0.30000000074505806</c:v>
                </c:pt>
                <c:pt idx="302">
                  <c:v>0.20000000018626451</c:v>
                </c:pt>
                <c:pt idx="303">
                  <c:v>0.29999999981373549</c:v>
                </c:pt>
                <c:pt idx="304">
                  <c:v>0.29999999981373549</c:v>
                </c:pt>
                <c:pt idx="305">
                  <c:v>0.40000000037252903</c:v>
                </c:pt>
                <c:pt idx="306">
                  <c:v>0.30000000074505806</c:v>
                </c:pt>
                <c:pt idx="307">
                  <c:v>0.29999999981373549</c:v>
                </c:pt>
                <c:pt idx="308">
                  <c:v>0.29999999981373549</c:v>
                </c:pt>
                <c:pt idx="309">
                  <c:v>0.19999999925494194</c:v>
                </c:pt>
                <c:pt idx="310">
                  <c:v>0.20000000018626451</c:v>
                </c:pt>
                <c:pt idx="311">
                  <c:v>0.20000000018626451</c:v>
                </c:pt>
                <c:pt idx="312">
                  <c:v>0.20000000018626451</c:v>
                </c:pt>
                <c:pt idx="313">
                  <c:v>0.20000000018626451</c:v>
                </c:pt>
                <c:pt idx="314">
                  <c:v>0.19999999925494194</c:v>
                </c:pt>
                <c:pt idx="315">
                  <c:v>9.999999962747097E-2</c:v>
                </c:pt>
                <c:pt idx="316">
                  <c:v>0.10000000055879354</c:v>
                </c:pt>
                <c:pt idx="317">
                  <c:v>0</c:v>
                </c:pt>
                <c:pt idx="318">
                  <c:v>0.10000000055879354</c:v>
                </c:pt>
                <c:pt idx="319">
                  <c:v>0.19999999925494194</c:v>
                </c:pt>
                <c:pt idx="320">
                  <c:v>9.999999962747097E-2</c:v>
                </c:pt>
                <c:pt idx="321">
                  <c:v>0.20000000018626451</c:v>
                </c:pt>
                <c:pt idx="322">
                  <c:v>0.20000000018626451</c:v>
                </c:pt>
                <c:pt idx="323">
                  <c:v>0.20000000018626451</c:v>
                </c:pt>
                <c:pt idx="324">
                  <c:v>0.19999999925494194</c:v>
                </c:pt>
                <c:pt idx="325">
                  <c:v>0.20000000018626451</c:v>
                </c:pt>
                <c:pt idx="326">
                  <c:v>9.999999962747097E-2</c:v>
                </c:pt>
                <c:pt idx="327">
                  <c:v>-9.999999962747097E-2</c:v>
                </c:pt>
                <c:pt idx="328">
                  <c:v>-0.10000000055879354</c:v>
                </c:pt>
                <c:pt idx="329">
                  <c:v>-0.20000000018626451</c:v>
                </c:pt>
                <c:pt idx="330">
                  <c:v>-9.999999962747097E-2</c:v>
                </c:pt>
                <c:pt idx="331">
                  <c:v>-0.10000000055879354</c:v>
                </c:pt>
                <c:pt idx="332">
                  <c:v>-9.999999962747097E-2</c:v>
                </c:pt>
                <c:pt idx="333">
                  <c:v>0</c:v>
                </c:pt>
                <c:pt idx="334">
                  <c:v>-9.999999962747097E-2</c:v>
                </c:pt>
                <c:pt idx="335">
                  <c:v>-9.999999962747097E-2</c:v>
                </c:pt>
                <c:pt idx="336">
                  <c:v>-0.10000000055879354</c:v>
                </c:pt>
                <c:pt idx="337">
                  <c:v>-9.999999962747097E-2</c:v>
                </c:pt>
                <c:pt idx="338">
                  <c:v>-0.10000000055879354</c:v>
                </c:pt>
                <c:pt idx="339">
                  <c:v>-9.999999962747097E-2</c:v>
                </c:pt>
                <c:pt idx="340">
                  <c:v>-0.19999999925494194</c:v>
                </c:pt>
                <c:pt idx="341">
                  <c:v>-0.20000000018626451</c:v>
                </c:pt>
                <c:pt idx="342">
                  <c:v>-0.20000000018626451</c:v>
                </c:pt>
                <c:pt idx="343">
                  <c:v>-0.20000000018626451</c:v>
                </c:pt>
                <c:pt idx="344">
                  <c:v>-0.20000000018626451</c:v>
                </c:pt>
                <c:pt idx="345">
                  <c:v>-9.999999962747097E-2</c:v>
                </c:pt>
                <c:pt idx="346">
                  <c:v>-0.10000000055879354</c:v>
                </c:pt>
              </c:numCache>
            </c:numRef>
          </c:xVal>
          <c:yVal>
            <c:numRef>
              <c:f>'[1]8-figure 45 mph'!$P$1:$P$399</c:f>
              <c:numCache>
                <c:formatCode>General</c:formatCode>
                <c:ptCount val="399"/>
                <c:pt idx="0">
                  <c:v>0.19999999972060323</c:v>
                </c:pt>
                <c:pt idx="1">
                  <c:v>9.999999962747097E-2</c:v>
                </c:pt>
                <c:pt idx="2">
                  <c:v>0</c:v>
                </c:pt>
                <c:pt idx="3">
                  <c:v>9.999999962747097E-2</c:v>
                </c:pt>
                <c:pt idx="4">
                  <c:v>9.999999962747097E-2</c:v>
                </c:pt>
                <c:pt idx="5">
                  <c:v>0.19999999972060323</c:v>
                </c:pt>
                <c:pt idx="6">
                  <c:v>0.19999999972060323</c:v>
                </c:pt>
                <c:pt idx="7">
                  <c:v>0.19999999972060323</c:v>
                </c:pt>
                <c:pt idx="8">
                  <c:v>0.19999999972060323</c:v>
                </c:pt>
                <c:pt idx="9">
                  <c:v>0.19999999972060323</c:v>
                </c:pt>
                <c:pt idx="10">
                  <c:v>0.19999999972060323</c:v>
                </c:pt>
                <c:pt idx="11">
                  <c:v>9.999999962747097E-2</c:v>
                </c:pt>
                <c:pt idx="12">
                  <c:v>9.999999962747097E-2</c:v>
                </c:pt>
                <c:pt idx="13">
                  <c:v>0</c:v>
                </c:pt>
                <c:pt idx="14">
                  <c:v>-0.10000000009313226</c:v>
                </c:pt>
                <c:pt idx="15">
                  <c:v>-0.10000000009313226</c:v>
                </c:pt>
                <c:pt idx="16">
                  <c:v>0</c:v>
                </c:pt>
                <c:pt idx="17">
                  <c:v>0</c:v>
                </c:pt>
                <c:pt idx="18">
                  <c:v>-0.10000000009313226</c:v>
                </c:pt>
                <c:pt idx="19">
                  <c:v>0</c:v>
                </c:pt>
                <c:pt idx="20">
                  <c:v>0</c:v>
                </c:pt>
                <c:pt idx="21">
                  <c:v>-0.20000000018626451</c:v>
                </c:pt>
                <c:pt idx="22">
                  <c:v>-0.10000000009313226</c:v>
                </c:pt>
                <c:pt idx="23">
                  <c:v>-0.10000000009313226</c:v>
                </c:pt>
                <c:pt idx="24">
                  <c:v>-0.20000000018626451</c:v>
                </c:pt>
                <c:pt idx="25">
                  <c:v>-0.10000000009313226</c:v>
                </c:pt>
                <c:pt idx="26">
                  <c:v>0</c:v>
                </c:pt>
                <c:pt idx="27">
                  <c:v>-0.10000000009313226</c:v>
                </c:pt>
                <c:pt idx="28">
                  <c:v>0</c:v>
                </c:pt>
                <c:pt idx="29">
                  <c:v>0.19999999972060323</c:v>
                </c:pt>
                <c:pt idx="30">
                  <c:v>9.999999962747097E-2</c:v>
                </c:pt>
                <c:pt idx="31">
                  <c:v>9.999999962747097E-2</c:v>
                </c:pt>
                <c:pt idx="32">
                  <c:v>0</c:v>
                </c:pt>
                <c:pt idx="33">
                  <c:v>-0.10000000009313226</c:v>
                </c:pt>
                <c:pt idx="34">
                  <c:v>-0.10000000009313226</c:v>
                </c:pt>
                <c:pt idx="35">
                  <c:v>0</c:v>
                </c:pt>
                <c:pt idx="36">
                  <c:v>0</c:v>
                </c:pt>
                <c:pt idx="37">
                  <c:v>9.999999962747097E-2</c:v>
                </c:pt>
                <c:pt idx="38">
                  <c:v>9.999999962747097E-2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9.999999962747097E-2</c:v>
                </c:pt>
                <c:pt idx="46">
                  <c:v>0</c:v>
                </c:pt>
                <c:pt idx="47">
                  <c:v>9.999999962747097E-2</c:v>
                </c:pt>
                <c:pt idx="48">
                  <c:v>9.999999962747097E-2</c:v>
                </c:pt>
                <c:pt idx="49">
                  <c:v>0.19999999972060323</c:v>
                </c:pt>
                <c:pt idx="50">
                  <c:v>0.19999999972060323</c:v>
                </c:pt>
                <c:pt idx="51">
                  <c:v>0.19999999972060323</c:v>
                </c:pt>
                <c:pt idx="52">
                  <c:v>9.999999962747097E-2</c:v>
                </c:pt>
                <c:pt idx="53">
                  <c:v>0.19999999972060323</c:v>
                </c:pt>
                <c:pt idx="54">
                  <c:v>0.19999999972060323</c:v>
                </c:pt>
                <c:pt idx="55">
                  <c:v>0.19999999972060323</c:v>
                </c:pt>
                <c:pt idx="56">
                  <c:v>0.19999999972060323</c:v>
                </c:pt>
                <c:pt idx="57">
                  <c:v>0.19999999972060323</c:v>
                </c:pt>
                <c:pt idx="58">
                  <c:v>0.19999999972060323</c:v>
                </c:pt>
                <c:pt idx="59">
                  <c:v>0.19999999972060323</c:v>
                </c:pt>
                <c:pt idx="60">
                  <c:v>0.19999999972060323</c:v>
                </c:pt>
                <c:pt idx="61">
                  <c:v>0.29999999981373549</c:v>
                </c:pt>
                <c:pt idx="62">
                  <c:v>0.19999999972060323</c:v>
                </c:pt>
                <c:pt idx="63">
                  <c:v>0.29999999981373549</c:v>
                </c:pt>
                <c:pt idx="64">
                  <c:v>0.19999999972060323</c:v>
                </c:pt>
                <c:pt idx="65">
                  <c:v>0.19999999972060323</c:v>
                </c:pt>
                <c:pt idx="66">
                  <c:v>9.999999962747097E-2</c:v>
                </c:pt>
                <c:pt idx="67">
                  <c:v>9.999999962747097E-2</c:v>
                </c:pt>
                <c:pt idx="68">
                  <c:v>0.19999999972060323</c:v>
                </c:pt>
                <c:pt idx="69">
                  <c:v>0.30000000027939677</c:v>
                </c:pt>
                <c:pt idx="70">
                  <c:v>0.39999999990686774</c:v>
                </c:pt>
                <c:pt idx="71">
                  <c:v>0.40000000037252903</c:v>
                </c:pt>
                <c:pt idx="72">
                  <c:v>0.39999999990686774</c:v>
                </c:pt>
                <c:pt idx="73">
                  <c:v>0.5</c:v>
                </c:pt>
                <c:pt idx="74">
                  <c:v>0.60000000009313226</c:v>
                </c:pt>
                <c:pt idx="75">
                  <c:v>0.60000000009313226</c:v>
                </c:pt>
                <c:pt idx="76">
                  <c:v>0.60000000009313226</c:v>
                </c:pt>
                <c:pt idx="77">
                  <c:v>0.5</c:v>
                </c:pt>
                <c:pt idx="78">
                  <c:v>0.5</c:v>
                </c:pt>
                <c:pt idx="79">
                  <c:v>0.39999999990686774</c:v>
                </c:pt>
                <c:pt idx="80">
                  <c:v>0.39999999990686774</c:v>
                </c:pt>
                <c:pt idx="81">
                  <c:v>0.40000000037252903</c:v>
                </c:pt>
                <c:pt idx="82">
                  <c:v>0.40000000037252903</c:v>
                </c:pt>
                <c:pt idx="83">
                  <c:v>0.39999999990686774</c:v>
                </c:pt>
                <c:pt idx="84">
                  <c:v>0.19999999972060323</c:v>
                </c:pt>
                <c:pt idx="85">
                  <c:v>0.19999999972060323</c:v>
                </c:pt>
                <c:pt idx="86">
                  <c:v>0.20000000018626451</c:v>
                </c:pt>
                <c:pt idx="87">
                  <c:v>0.20000000018626451</c:v>
                </c:pt>
                <c:pt idx="88">
                  <c:v>0.30000000027939677</c:v>
                </c:pt>
                <c:pt idx="89">
                  <c:v>0.29999999981373549</c:v>
                </c:pt>
                <c:pt idx="90">
                  <c:v>0.19999999972060323</c:v>
                </c:pt>
                <c:pt idx="91">
                  <c:v>0.29999999981373549</c:v>
                </c:pt>
                <c:pt idx="92">
                  <c:v>0.20000000018626451</c:v>
                </c:pt>
                <c:pt idx="93">
                  <c:v>0.10000000009313226</c:v>
                </c:pt>
                <c:pt idx="94">
                  <c:v>0.19999999972060323</c:v>
                </c:pt>
                <c:pt idx="95">
                  <c:v>0.20000000018626451</c:v>
                </c:pt>
                <c:pt idx="96">
                  <c:v>0.10000000009313226</c:v>
                </c:pt>
                <c:pt idx="97">
                  <c:v>0.20000000018626451</c:v>
                </c:pt>
                <c:pt idx="98">
                  <c:v>0.10000000009313226</c:v>
                </c:pt>
                <c:pt idx="99">
                  <c:v>0.10000000009313226</c:v>
                </c:pt>
                <c:pt idx="100">
                  <c:v>0.10000000009313226</c:v>
                </c:pt>
                <c:pt idx="101">
                  <c:v>0</c:v>
                </c:pt>
                <c:pt idx="102">
                  <c:v>-0.10000000009313226</c:v>
                </c:pt>
                <c:pt idx="103">
                  <c:v>0</c:v>
                </c:pt>
                <c:pt idx="104">
                  <c:v>0</c:v>
                </c:pt>
                <c:pt idx="105">
                  <c:v>-0.10000000009313226</c:v>
                </c:pt>
                <c:pt idx="106">
                  <c:v>-0.19999999972060323</c:v>
                </c:pt>
                <c:pt idx="107">
                  <c:v>-0.29999999981373549</c:v>
                </c:pt>
                <c:pt idx="108">
                  <c:v>-0.19999999972060323</c:v>
                </c:pt>
                <c:pt idx="109">
                  <c:v>-0.19999999972060323</c:v>
                </c:pt>
                <c:pt idx="110">
                  <c:v>-9.999999962747097E-2</c:v>
                </c:pt>
                <c:pt idx="111">
                  <c:v>-0.19999999972060323</c:v>
                </c:pt>
                <c:pt idx="112">
                  <c:v>-0.10000000009313226</c:v>
                </c:pt>
                <c:pt idx="113">
                  <c:v>-0.10000000009313226</c:v>
                </c:pt>
                <c:pt idx="114">
                  <c:v>-9.999999962747097E-2</c:v>
                </c:pt>
                <c:pt idx="115">
                  <c:v>0</c:v>
                </c:pt>
                <c:pt idx="116">
                  <c:v>-0.10000000009313226</c:v>
                </c:pt>
                <c:pt idx="117">
                  <c:v>-0.10000000009313226</c:v>
                </c:pt>
                <c:pt idx="118">
                  <c:v>0</c:v>
                </c:pt>
                <c:pt idx="119">
                  <c:v>-0.20000000018626451</c:v>
                </c:pt>
                <c:pt idx="120">
                  <c:v>-0.10000000009313226</c:v>
                </c:pt>
                <c:pt idx="121">
                  <c:v>-0.10000000009313226</c:v>
                </c:pt>
                <c:pt idx="122">
                  <c:v>-0.20000000018626451</c:v>
                </c:pt>
                <c:pt idx="123">
                  <c:v>-0.29999999981373549</c:v>
                </c:pt>
                <c:pt idx="124">
                  <c:v>-0.29999999981373549</c:v>
                </c:pt>
                <c:pt idx="125">
                  <c:v>-0.29999999981373549</c:v>
                </c:pt>
                <c:pt idx="126">
                  <c:v>-0.20000000018626451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0.10000000009313226</c:v>
                </c:pt>
                <c:pt idx="131">
                  <c:v>0</c:v>
                </c:pt>
                <c:pt idx="132">
                  <c:v>0.10000000009313226</c:v>
                </c:pt>
                <c:pt idx="133">
                  <c:v>0.10000000009313226</c:v>
                </c:pt>
                <c:pt idx="134">
                  <c:v>0.19999999972060323</c:v>
                </c:pt>
                <c:pt idx="135">
                  <c:v>0.20000000018626451</c:v>
                </c:pt>
                <c:pt idx="136">
                  <c:v>0.39999999990686774</c:v>
                </c:pt>
                <c:pt idx="137">
                  <c:v>0.20000000018626451</c:v>
                </c:pt>
                <c:pt idx="138">
                  <c:v>0.30000000027939677</c:v>
                </c:pt>
                <c:pt idx="139">
                  <c:v>0.29999999981373549</c:v>
                </c:pt>
                <c:pt idx="140">
                  <c:v>0.19999999972060323</c:v>
                </c:pt>
                <c:pt idx="141">
                  <c:v>0.40000000037252903</c:v>
                </c:pt>
                <c:pt idx="142">
                  <c:v>0.30000000027939677</c:v>
                </c:pt>
                <c:pt idx="143">
                  <c:v>0.29999999981373549</c:v>
                </c:pt>
                <c:pt idx="144">
                  <c:v>0.29999999981373549</c:v>
                </c:pt>
                <c:pt idx="145">
                  <c:v>0.39999999990686774</c:v>
                </c:pt>
                <c:pt idx="146">
                  <c:v>0.39999999990686774</c:v>
                </c:pt>
                <c:pt idx="147">
                  <c:v>0.5</c:v>
                </c:pt>
                <c:pt idx="148">
                  <c:v>0.39999999990686774</c:v>
                </c:pt>
                <c:pt idx="149">
                  <c:v>0.40000000037252903</c:v>
                </c:pt>
                <c:pt idx="150">
                  <c:v>0.5</c:v>
                </c:pt>
                <c:pt idx="151">
                  <c:v>0.30000000027939677</c:v>
                </c:pt>
                <c:pt idx="152">
                  <c:v>0.29999999981373549</c:v>
                </c:pt>
                <c:pt idx="153">
                  <c:v>0.39999999990686774</c:v>
                </c:pt>
                <c:pt idx="154">
                  <c:v>0.30000000027939677</c:v>
                </c:pt>
                <c:pt idx="155">
                  <c:v>0.19999999972060323</c:v>
                </c:pt>
                <c:pt idx="156">
                  <c:v>0.29999999981373549</c:v>
                </c:pt>
                <c:pt idx="157">
                  <c:v>0.39999999990686774</c:v>
                </c:pt>
                <c:pt idx="158">
                  <c:v>0.39999999990686774</c:v>
                </c:pt>
                <c:pt idx="159">
                  <c:v>0.39999999990686774</c:v>
                </c:pt>
                <c:pt idx="160">
                  <c:v>0.39999999990686774</c:v>
                </c:pt>
                <c:pt idx="161">
                  <c:v>0.39999999990686774</c:v>
                </c:pt>
                <c:pt idx="162">
                  <c:v>0.39999999990686774</c:v>
                </c:pt>
                <c:pt idx="163">
                  <c:v>0.40000000037252903</c:v>
                </c:pt>
                <c:pt idx="164">
                  <c:v>0.39999999990686774</c:v>
                </c:pt>
                <c:pt idx="165">
                  <c:v>0.5</c:v>
                </c:pt>
                <c:pt idx="166">
                  <c:v>0.60000000009313226</c:v>
                </c:pt>
                <c:pt idx="167">
                  <c:v>0.5</c:v>
                </c:pt>
                <c:pt idx="168">
                  <c:v>0.39999999990686774</c:v>
                </c:pt>
                <c:pt idx="169">
                  <c:v>0.39999999990686774</c:v>
                </c:pt>
                <c:pt idx="170">
                  <c:v>0.5</c:v>
                </c:pt>
                <c:pt idx="171">
                  <c:v>0.39999999990686774</c:v>
                </c:pt>
                <c:pt idx="172">
                  <c:v>0.39999999990686774</c:v>
                </c:pt>
                <c:pt idx="173">
                  <c:v>0.60000000009313226</c:v>
                </c:pt>
                <c:pt idx="174">
                  <c:v>0.29999999981373549</c:v>
                </c:pt>
                <c:pt idx="175">
                  <c:v>0.29999999981373549</c:v>
                </c:pt>
                <c:pt idx="176">
                  <c:v>0.20000000018626451</c:v>
                </c:pt>
                <c:pt idx="177">
                  <c:v>0.10000000009313226</c:v>
                </c:pt>
                <c:pt idx="178">
                  <c:v>0.20000000018626451</c:v>
                </c:pt>
                <c:pt idx="179">
                  <c:v>0.19999999972060323</c:v>
                </c:pt>
                <c:pt idx="180">
                  <c:v>0.10000000009313226</c:v>
                </c:pt>
                <c:pt idx="181">
                  <c:v>0</c:v>
                </c:pt>
                <c:pt idx="182">
                  <c:v>9.999999962747097E-2</c:v>
                </c:pt>
                <c:pt idx="183">
                  <c:v>0.10000000009313226</c:v>
                </c:pt>
                <c:pt idx="184">
                  <c:v>0</c:v>
                </c:pt>
                <c:pt idx="185">
                  <c:v>-0.10000000009313226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-0.10000000009313226</c:v>
                </c:pt>
                <c:pt idx="190">
                  <c:v>-0.10000000009313226</c:v>
                </c:pt>
                <c:pt idx="191">
                  <c:v>0</c:v>
                </c:pt>
                <c:pt idx="192">
                  <c:v>0.10000000009313226</c:v>
                </c:pt>
                <c:pt idx="193">
                  <c:v>0.10000000009313226</c:v>
                </c:pt>
                <c:pt idx="194">
                  <c:v>0</c:v>
                </c:pt>
                <c:pt idx="195">
                  <c:v>0.10000000009313226</c:v>
                </c:pt>
                <c:pt idx="196">
                  <c:v>0.10000000009313226</c:v>
                </c:pt>
                <c:pt idx="197">
                  <c:v>0</c:v>
                </c:pt>
                <c:pt idx="198">
                  <c:v>-0.10000000009313226</c:v>
                </c:pt>
                <c:pt idx="199">
                  <c:v>-0.19999999972060323</c:v>
                </c:pt>
                <c:pt idx="200">
                  <c:v>-0.29999999981373549</c:v>
                </c:pt>
                <c:pt idx="201">
                  <c:v>-0.19999999972060323</c:v>
                </c:pt>
                <c:pt idx="202">
                  <c:v>-0.19999999972060323</c:v>
                </c:pt>
                <c:pt idx="203">
                  <c:v>-0.30000000027939677</c:v>
                </c:pt>
                <c:pt idx="204">
                  <c:v>-0.10000000009313226</c:v>
                </c:pt>
                <c:pt idx="205">
                  <c:v>-9.999999962747097E-2</c:v>
                </c:pt>
                <c:pt idx="206">
                  <c:v>-0.20000000018626451</c:v>
                </c:pt>
                <c:pt idx="207">
                  <c:v>-0.10000000009313226</c:v>
                </c:pt>
                <c:pt idx="208">
                  <c:v>-0.20000000018626451</c:v>
                </c:pt>
                <c:pt idx="209">
                  <c:v>-0.10000000009313226</c:v>
                </c:pt>
                <c:pt idx="210">
                  <c:v>-0.10000000009313226</c:v>
                </c:pt>
                <c:pt idx="211">
                  <c:v>-0.10000000009313226</c:v>
                </c:pt>
                <c:pt idx="212">
                  <c:v>-0.10000000009313226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-0.10000000009313226</c:v>
                </c:pt>
                <c:pt idx="217">
                  <c:v>-0.20000000018626451</c:v>
                </c:pt>
                <c:pt idx="218">
                  <c:v>-0.10000000009313226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0.10000000009313226</c:v>
                </c:pt>
                <c:pt idx="226">
                  <c:v>0.10000000009313226</c:v>
                </c:pt>
                <c:pt idx="227">
                  <c:v>0.20000000018626451</c:v>
                </c:pt>
                <c:pt idx="228">
                  <c:v>0.20000000018626451</c:v>
                </c:pt>
                <c:pt idx="229">
                  <c:v>0.19999999972060323</c:v>
                </c:pt>
                <c:pt idx="230">
                  <c:v>0.19999999972060323</c:v>
                </c:pt>
                <c:pt idx="231">
                  <c:v>0.30000000027939677</c:v>
                </c:pt>
                <c:pt idx="232">
                  <c:v>0.29999999981373549</c:v>
                </c:pt>
                <c:pt idx="233">
                  <c:v>0.20000000018626451</c:v>
                </c:pt>
                <c:pt idx="234">
                  <c:v>0.29999999981373549</c:v>
                </c:pt>
                <c:pt idx="235">
                  <c:v>0.20000000018626451</c:v>
                </c:pt>
                <c:pt idx="236">
                  <c:v>0.39999999990686774</c:v>
                </c:pt>
                <c:pt idx="237">
                  <c:v>0.20000000018626451</c:v>
                </c:pt>
                <c:pt idx="238">
                  <c:v>0.20000000018626451</c:v>
                </c:pt>
                <c:pt idx="239">
                  <c:v>0.29999999981373549</c:v>
                </c:pt>
                <c:pt idx="240">
                  <c:v>0.29999999981373549</c:v>
                </c:pt>
                <c:pt idx="241">
                  <c:v>0.5</c:v>
                </c:pt>
                <c:pt idx="242">
                  <c:v>0.59999999962747097</c:v>
                </c:pt>
                <c:pt idx="243">
                  <c:v>0.5</c:v>
                </c:pt>
                <c:pt idx="244">
                  <c:v>0.5</c:v>
                </c:pt>
                <c:pt idx="245">
                  <c:v>0.5</c:v>
                </c:pt>
                <c:pt idx="246">
                  <c:v>0.60000000009313226</c:v>
                </c:pt>
                <c:pt idx="247">
                  <c:v>0.40000000037252903</c:v>
                </c:pt>
                <c:pt idx="248">
                  <c:v>0.5</c:v>
                </c:pt>
                <c:pt idx="249">
                  <c:v>0.40000000037252903</c:v>
                </c:pt>
                <c:pt idx="250">
                  <c:v>0.39999999990686774</c:v>
                </c:pt>
                <c:pt idx="251">
                  <c:v>0.29999999981373549</c:v>
                </c:pt>
                <c:pt idx="252">
                  <c:v>0.39999999990686774</c:v>
                </c:pt>
                <c:pt idx="253">
                  <c:v>0.5</c:v>
                </c:pt>
                <c:pt idx="254">
                  <c:v>0.5</c:v>
                </c:pt>
                <c:pt idx="255">
                  <c:v>0.39999999990686774</c:v>
                </c:pt>
                <c:pt idx="256">
                  <c:v>0.39999999990686774</c:v>
                </c:pt>
                <c:pt idx="257">
                  <c:v>0.5</c:v>
                </c:pt>
                <c:pt idx="258">
                  <c:v>0.39999999990686774</c:v>
                </c:pt>
                <c:pt idx="259">
                  <c:v>0.39999999990686774</c:v>
                </c:pt>
                <c:pt idx="260">
                  <c:v>0.29999999981373549</c:v>
                </c:pt>
                <c:pt idx="261">
                  <c:v>0.30000000027939677</c:v>
                </c:pt>
                <c:pt idx="262">
                  <c:v>0.30000000027939677</c:v>
                </c:pt>
                <c:pt idx="263">
                  <c:v>0.20000000018626451</c:v>
                </c:pt>
                <c:pt idx="264">
                  <c:v>0.20000000018626451</c:v>
                </c:pt>
                <c:pt idx="265">
                  <c:v>0.29999999981373549</c:v>
                </c:pt>
                <c:pt idx="266">
                  <c:v>0.20000000018626451</c:v>
                </c:pt>
                <c:pt idx="267">
                  <c:v>0.20000000018626451</c:v>
                </c:pt>
                <c:pt idx="268">
                  <c:v>0.20000000018626451</c:v>
                </c:pt>
                <c:pt idx="269">
                  <c:v>0.29999999981373549</c:v>
                </c:pt>
                <c:pt idx="270">
                  <c:v>0.30000000027939677</c:v>
                </c:pt>
                <c:pt idx="271">
                  <c:v>0.10000000009313226</c:v>
                </c:pt>
                <c:pt idx="272">
                  <c:v>9.999999962747097E-2</c:v>
                </c:pt>
                <c:pt idx="273">
                  <c:v>0.19999999972060323</c:v>
                </c:pt>
                <c:pt idx="274">
                  <c:v>0.10000000009313226</c:v>
                </c:pt>
                <c:pt idx="275">
                  <c:v>0</c:v>
                </c:pt>
                <c:pt idx="276">
                  <c:v>-0.10000000009313226</c:v>
                </c:pt>
                <c:pt idx="277">
                  <c:v>-0.10000000009313226</c:v>
                </c:pt>
                <c:pt idx="278">
                  <c:v>0.10000000009313226</c:v>
                </c:pt>
                <c:pt idx="279">
                  <c:v>0.10000000009313226</c:v>
                </c:pt>
                <c:pt idx="280">
                  <c:v>0.10000000009313226</c:v>
                </c:pt>
                <c:pt idx="281">
                  <c:v>0</c:v>
                </c:pt>
                <c:pt idx="282">
                  <c:v>-0.10000000009313226</c:v>
                </c:pt>
                <c:pt idx="283">
                  <c:v>-0.20000000018626451</c:v>
                </c:pt>
                <c:pt idx="284">
                  <c:v>-0.20000000018626451</c:v>
                </c:pt>
                <c:pt idx="285">
                  <c:v>-0.29999999981373549</c:v>
                </c:pt>
                <c:pt idx="286">
                  <c:v>-0.29999999981373549</c:v>
                </c:pt>
                <c:pt idx="287">
                  <c:v>-0.30000000027939677</c:v>
                </c:pt>
                <c:pt idx="288">
                  <c:v>-0.20000000018626451</c:v>
                </c:pt>
                <c:pt idx="289">
                  <c:v>-0.20000000018626451</c:v>
                </c:pt>
                <c:pt idx="290">
                  <c:v>-0.19999999972060323</c:v>
                </c:pt>
                <c:pt idx="291">
                  <c:v>-0.10000000009313226</c:v>
                </c:pt>
                <c:pt idx="292">
                  <c:v>-0.20000000018626451</c:v>
                </c:pt>
                <c:pt idx="293">
                  <c:v>-0.20000000018626451</c:v>
                </c:pt>
                <c:pt idx="294">
                  <c:v>-0.19999999972060323</c:v>
                </c:pt>
                <c:pt idx="295">
                  <c:v>-0.19999999972060323</c:v>
                </c:pt>
                <c:pt idx="296">
                  <c:v>-0.10000000009313226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9.999999962747097E-2</c:v>
                </c:pt>
                <c:pt idx="301">
                  <c:v>0.10000000009313226</c:v>
                </c:pt>
                <c:pt idx="302">
                  <c:v>0.10000000009313226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0.20000000018626451</c:v>
                </c:pt>
                <c:pt idx="308">
                  <c:v>0.10000000009313226</c:v>
                </c:pt>
                <c:pt idx="309">
                  <c:v>9.999999962747097E-2</c:v>
                </c:pt>
                <c:pt idx="310">
                  <c:v>0.19999999972060323</c:v>
                </c:pt>
                <c:pt idx="311">
                  <c:v>0.20000000018626451</c:v>
                </c:pt>
                <c:pt idx="312">
                  <c:v>0.10000000009313226</c:v>
                </c:pt>
                <c:pt idx="313">
                  <c:v>0.10000000009313226</c:v>
                </c:pt>
                <c:pt idx="314">
                  <c:v>0</c:v>
                </c:pt>
                <c:pt idx="315">
                  <c:v>0</c:v>
                </c:pt>
                <c:pt idx="316">
                  <c:v>0.10000000009313226</c:v>
                </c:pt>
                <c:pt idx="317">
                  <c:v>0</c:v>
                </c:pt>
                <c:pt idx="318">
                  <c:v>0</c:v>
                </c:pt>
                <c:pt idx="319">
                  <c:v>0.10000000009313226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-0.10000000009313226</c:v>
                </c:pt>
                <c:pt idx="324">
                  <c:v>-0.10000000009313226</c:v>
                </c:pt>
                <c:pt idx="325">
                  <c:v>-0.10000000009313226</c:v>
                </c:pt>
                <c:pt idx="326">
                  <c:v>-0.10000000009313226</c:v>
                </c:pt>
                <c:pt idx="327">
                  <c:v>-9.999999962747097E-2</c:v>
                </c:pt>
                <c:pt idx="328">
                  <c:v>-0.10000000009313226</c:v>
                </c:pt>
                <c:pt idx="329">
                  <c:v>0</c:v>
                </c:pt>
                <c:pt idx="330">
                  <c:v>0.10000000009313226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-0.10000000009313226</c:v>
                </c:pt>
                <c:pt idx="336">
                  <c:v>-9.999999962747097E-2</c:v>
                </c:pt>
                <c:pt idx="337">
                  <c:v>0.10000000009313226</c:v>
                </c:pt>
                <c:pt idx="338">
                  <c:v>0.10000000009313226</c:v>
                </c:pt>
                <c:pt idx="339">
                  <c:v>0.20000000018626451</c:v>
                </c:pt>
                <c:pt idx="340">
                  <c:v>0.20000000018626451</c:v>
                </c:pt>
                <c:pt idx="341">
                  <c:v>9.999999962747097E-2</c:v>
                </c:pt>
                <c:pt idx="342">
                  <c:v>0.10000000009313226</c:v>
                </c:pt>
                <c:pt idx="343">
                  <c:v>0.10000000009313226</c:v>
                </c:pt>
                <c:pt idx="344">
                  <c:v>0</c:v>
                </c:pt>
                <c:pt idx="345">
                  <c:v>0</c:v>
                </c:pt>
                <c:pt idx="346">
                  <c:v>0.10000000009313226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543744"/>
        <c:axId val="117844224"/>
      </c:scatterChart>
      <c:valAx>
        <c:axId val="86543744"/>
        <c:scaling>
          <c:orientation val="minMax"/>
          <c:min val="-1"/>
        </c:scaling>
        <c:delete val="0"/>
        <c:axPos val="b"/>
        <c:numFmt formatCode="General" sourceLinked="1"/>
        <c:majorTickMark val="out"/>
        <c:minorTickMark val="none"/>
        <c:tickLblPos val="nextTo"/>
        <c:crossAx val="117844224"/>
        <c:crosses val="autoZero"/>
        <c:crossBetween val="midCat"/>
      </c:valAx>
      <c:valAx>
        <c:axId val="117844224"/>
        <c:scaling>
          <c:orientation val="minMax"/>
          <c:max val="1"/>
          <c:min val="-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5437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8-figure </a:t>
            </a:r>
            <a:r>
              <a:rPr lang="en-US" dirty="0" smtClean="0"/>
              <a:t>reference – High G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8-figure reference</c:v>
          </c:tx>
          <c:xVal>
            <c:numRef>
              <c:f>'8-figure 45mph'!$B$1:$B$998</c:f>
              <c:numCache>
                <c:formatCode>General</c:formatCode>
                <c:ptCount val="998"/>
                <c:pt idx="0">
                  <c:v>6655891.5</c:v>
                </c:pt>
                <c:pt idx="1">
                  <c:v>6655891.5</c:v>
                </c:pt>
                <c:pt idx="2">
                  <c:v>6655891.5</c:v>
                </c:pt>
                <c:pt idx="3">
                  <c:v>6655891.5</c:v>
                </c:pt>
                <c:pt idx="4">
                  <c:v>6655891.5</c:v>
                </c:pt>
                <c:pt idx="5">
                  <c:v>6655891.5</c:v>
                </c:pt>
                <c:pt idx="6">
                  <c:v>6655891.5</c:v>
                </c:pt>
                <c:pt idx="7">
                  <c:v>6655891.5</c:v>
                </c:pt>
                <c:pt idx="8">
                  <c:v>6655891.5</c:v>
                </c:pt>
                <c:pt idx="9">
                  <c:v>6655891.5</c:v>
                </c:pt>
                <c:pt idx="10">
                  <c:v>6655891.5</c:v>
                </c:pt>
                <c:pt idx="11">
                  <c:v>6655890.4000000004</c:v>
                </c:pt>
                <c:pt idx="12">
                  <c:v>6655886.7999999998</c:v>
                </c:pt>
                <c:pt idx="13">
                  <c:v>6655880.7000000002</c:v>
                </c:pt>
                <c:pt idx="14">
                  <c:v>6655872.0999999996</c:v>
                </c:pt>
                <c:pt idx="15">
                  <c:v>6655861</c:v>
                </c:pt>
                <c:pt idx="16">
                  <c:v>6655847.5</c:v>
                </c:pt>
                <c:pt idx="17">
                  <c:v>6655831.5</c:v>
                </c:pt>
                <c:pt idx="18">
                  <c:v>6655813</c:v>
                </c:pt>
                <c:pt idx="19">
                  <c:v>6655792</c:v>
                </c:pt>
                <c:pt idx="20">
                  <c:v>6655769.9000000004</c:v>
                </c:pt>
                <c:pt idx="21">
                  <c:v>6655747.7999999998</c:v>
                </c:pt>
                <c:pt idx="22">
                  <c:v>6655725.5999999996</c:v>
                </c:pt>
                <c:pt idx="23">
                  <c:v>6655703.5</c:v>
                </c:pt>
                <c:pt idx="24">
                  <c:v>6655681.4000000004</c:v>
                </c:pt>
                <c:pt idx="25">
                  <c:v>6655659.2999999998</c:v>
                </c:pt>
                <c:pt idx="26">
                  <c:v>6655637.2000000002</c:v>
                </c:pt>
                <c:pt idx="27">
                  <c:v>6655615.0999999996</c:v>
                </c:pt>
                <c:pt idx="28">
                  <c:v>6655593</c:v>
                </c:pt>
                <c:pt idx="29">
                  <c:v>6655570.9000000004</c:v>
                </c:pt>
                <c:pt idx="30">
                  <c:v>6655548.7999999998</c:v>
                </c:pt>
                <c:pt idx="31">
                  <c:v>6655526.5999999996</c:v>
                </c:pt>
                <c:pt idx="32">
                  <c:v>6655504.5</c:v>
                </c:pt>
                <c:pt idx="33">
                  <c:v>6655482.4000000004</c:v>
                </c:pt>
                <c:pt idx="34">
                  <c:v>6655460.2999999998</c:v>
                </c:pt>
                <c:pt idx="35">
                  <c:v>6655438.2000000002</c:v>
                </c:pt>
                <c:pt idx="36">
                  <c:v>6655416.0999999996</c:v>
                </c:pt>
                <c:pt idx="37">
                  <c:v>6655394</c:v>
                </c:pt>
                <c:pt idx="38">
                  <c:v>6655371.9000000004</c:v>
                </c:pt>
                <c:pt idx="39">
                  <c:v>6655349.7999999998</c:v>
                </c:pt>
                <c:pt idx="40">
                  <c:v>6655327.7000000002</c:v>
                </c:pt>
                <c:pt idx="41">
                  <c:v>6655305.5999999996</c:v>
                </c:pt>
                <c:pt idx="42">
                  <c:v>6655283.4000000004</c:v>
                </c:pt>
                <c:pt idx="43">
                  <c:v>6655261.2999999998</c:v>
                </c:pt>
                <c:pt idx="44">
                  <c:v>6655239.2000000002</c:v>
                </c:pt>
                <c:pt idx="45">
                  <c:v>6655217.0999999996</c:v>
                </c:pt>
                <c:pt idx="46">
                  <c:v>6655195</c:v>
                </c:pt>
                <c:pt idx="47">
                  <c:v>6655172.9000000004</c:v>
                </c:pt>
                <c:pt idx="48">
                  <c:v>6655150.7999999998</c:v>
                </c:pt>
                <c:pt idx="49">
                  <c:v>6655128.7000000002</c:v>
                </c:pt>
                <c:pt idx="50">
                  <c:v>6655106.5999999996</c:v>
                </c:pt>
                <c:pt idx="51">
                  <c:v>6655084.5</c:v>
                </c:pt>
                <c:pt idx="52">
                  <c:v>6655062.2999999998</c:v>
                </c:pt>
                <c:pt idx="53">
                  <c:v>6655040.2000000002</c:v>
                </c:pt>
                <c:pt idx="54">
                  <c:v>6655018.0999999996</c:v>
                </c:pt>
                <c:pt idx="55">
                  <c:v>6654996</c:v>
                </c:pt>
                <c:pt idx="56">
                  <c:v>6654973.9000000004</c:v>
                </c:pt>
                <c:pt idx="57">
                  <c:v>6654951.7999999998</c:v>
                </c:pt>
                <c:pt idx="58">
                  <c:v>6654929.7000000002</c:v>
                </c:pt>
                <c:pt idx="59">
                  <c:v>6654907.5999999996</c:v>
                </c:pt>
                <c:pt idx="60">
                  <c:v>6654885.5</c:v>
                </c:pt>
                <c:pt idx="61">
                  <c:v>6654863.2999999998</c:v>
                </c:pt>
                <c:pt idx="62">
                  <c:v>6654841.2000000002</c:v>
                </c:pt>
                <c:pt idx="63">
                  <c:v>6654819.0999999996</c:v>
                </c:pt>
                <c:pt idx="64">
                  <c:v>6654797</c:v>
                </c:pt>
                <c:pt idx="65">
                  <c:v>6654774.9000000004</c:v>
                </c:pt>
                <c:pt idx="66">
                  <c:v>6654752.7999999998</c:v>
                </c:pt>
                <c:pt idx="67">
                  <c:v>6654730.7000000002</c:v>
                </c:pt>
                <c:pt idx="68">
                  <c:v>6654708.5999999996</c:v>
                </c:pt>
                <c:pt idx="69">
                  <c:v>6654686.5</c:v>
                </c:pt>
                <c:pt idx="70">
                  <c:v>6654664.4000000004</c:v>
                </c:pt>
                <c:pt idx="71">
                  <c:v>6654642.2000000002</c:v>
                </c:pt>
                <c:pt idx="72">
                  <c:v>6654620.0999999996</c:v>
                </c:pt>
                <c:pt idx="73">
                  <c:v>6654598</c:v>
                </c:pt>
                <c:pt idx="74">
                  <c:v>6654575.9000000004</c:v>
                </c:pt>
                <c:pt idx="75">
                  <c:v>6654553.7999999998</c:v>
                </c:pt>
                <c:pt idx="76">
                  <c:v>6654531.7000000002</c:v>
                </c:pt>
                <c:pt idx="77">
                  <c:v>6654509.5999999996</c:v>
                </c:pt>
                <c:pt idx="78">
                  <c:v>6654487.5</c:v>
                </c:pt>
                <c:pt idx="79">
                  <c:v>6654465.4000000004</c:v>
                </c:pt>
                <c:pt idx="80">
                  <c:v>6654443.2999999998</c:v>
                </c:pt>
                <c:pt idx="81">
                  <c:v>6654421.2000000002</c:v>
                </c:pt>
                <c:pt idx="82">
                  <c:v>6654399</c:v>
                </c:pt>
                <c:pt idx="83">
                  <c:v>6654376.9000000004</c:v>
                </c:pt>
                <c:pt idx="84">
                  <c:v>6654354.7999999998</c:v>
                </c:pt>
                <c:pt idx="85">
                  <c:v>6654332.7000000002</c:v>
                </c:pt>
                <c:pt idx="86">
                  <c:v>6654310.5999999996</c:v>
                </c:pt>
                <c:pt idx="87">
                  <c:v>6654288.5</c:v>
                </c:pt>
                <c:pt idx="88">
                  <c:v>6654266.4000000004</c:v>
                </c:pt>
                <c:pt idx="89">
                  <c:v>6654244.2999999998</c:v>
                </c:pt>
                <c:pt idx="90">
                  <c:v>6654222.2000000002</c:v>
                </c:pt>
                <c:pt idx="91">
                  <c:v>6654200.0999999996</c:v>
                </c:pt>
                <c:pt idx="92">
                  <c:v>6654177.9000000004</c:v>
                </c:pt>
                <c:pt idx="93">
                  <c:v>6654155.7999999998</c:v>
                </c:pt>
                <c:pt idx="94">
                  <c:v>6654133.7000000002</c:v>
                </c:pt>
                <c:pt idx="95">
                  <c:v>6654111.5999999996</c:v>
                </c:pt>
                <c:pt idx="96">
                  <c:v>6654089.5</c:v>
                </c:pt>
                <c:pt idx="97">
                  <c:v>6654067.4000000004</c:v>
                </c:pt>
                <c:pt idx="98">
                  <c:v>6654045.2999999998</c:v>
                </c:pt>
                <c:pt idx="99">
                  <c:v>6654023.2000000002</c:v>
                </c:pt>
                <c:pt idx="100">
                  <c:v>6654001.0999999996</c:v>
                </c:pt>
                <c:pt idx="101">
                  <c:v>6653978.9000000004</c:v>
                </c:pt>
                <c:pt idx="102">
                  <c:v>6653956.7999999998</c:v>
                </c:pt>
                <c:pt idx="103">
                  <c:v>6653934.7000000002</c:v>
                </c:pt>
                <c:pt idx="104">
                  <c:v>6653912.5999999996</c:v>
                </c:pt>
                <c:pt idx="105">
                  <c:v>6653890.5</c:v>
                </c:pt>
                <c:pt idx="106">
                  <c:v>6653868.7000000002</c:v>
                </c:pt>
                <c:pt idx="107">
                  <c:v>6653848.2999999998</c:v>
                </c:pt>
                <c:pt idx="108">
                  <c:v>6653830.2000000002</c:v>
                </c:pt>
                <c:pt idx="109">
                  <c:v>6653815.2999999998</c:v>
                </c:pt>
                <c:pt idx="110">
                  <c:v>6653804.2999999998</c:v>
                </c:pt>
                <c:pt idx="111">
                  <c:v>6653797.7999999998</c:v>
                </c:pt>
                <c:pt idx="112">
                  <c:v>6653796</c:v>
                </c:pt>
                <c:pt idx="113">
                  <c:v>6653799.0999999996</c:v>
                </c:pt>
                <c:pt idx="114">
                  <c:v>6653806.9000000004</c:v>
                </c:pt>
                <c:pt idx="115">
                  <c:v>6653817.4000000004</c:v>
                </c:pt>
                <c:pt idx="116">
                  <c:v>6653827.9000000004</c:v>
                </c:pt>
                <c:pt idx="117">
                  <c:v>6653838.7000000002</c:v>
                </c:pt>
                <c:pt idx="118">
                  <c:v>6653850.2999999998</c:v>
                </c:pt>
                <c:pt idx="119">
                  <c:v>6653862.7999999998</c:v>
                </c:pt>
                <c:pt idx="120">
                  <c:v>6653876.0999999996</c:v>
                </c:pt>
                <c:pt idx="121">
                  <c:v>6653890.0999999996</c:v>
                </c:pt>
                <c:pt idx="122">
                  <c:v>6653904.9000000004</c:v>
                </c:pt>
                <c:pt idx="123">
                  <c:v>6653920.4000000004</c:v>
                </c:pt>
                <c:pt idx="124">
                  <c:v>6653936.5999999996</c:v>
                </c:pt>
                <c:pt idx="125">
                  <c:v>6653953.4000000004</c:v>
                </c:pt>
                <c:pt idx="126">
                  <c:v>6653970.7999999998</c:v>
                </c:pt>
                <c:pt idx="127">
                  <c:v>6653988.9000000004</c:v>
                </c:pt>
                <c:pt idx="128">
                  <c:v>6654007.4000000004</c:v>
                </c:pt>
                <c:pt idx="129">
                  <c:v>6654026.5</c:v>
                </c:pt>
                <c:pt idx="130">
                  <c:v>6654046.0999999996</c:v>
                </c:pt>
                <c:pt idx="131">
                  <c:v>6654066.0999999996</c:v>
                </c:pt>
                <c:pt idx="132">
                  <c:v>6654086.5</c:v>
                </c:pt>
                <c:pt idx="133">
                  <c:v>6654107.2000000002</c:v>
                </c:pt>
                <c:pt idx="134">
                  <c:v>6654128.2999999998</c:v>
                </c:pt>
                <c:pt idx="135">
                  <c:v>6654149.7000000002</c:v>
                </c:pt>
                <c:pt idx="136">
                  <c:v>6654171.2999999998</c:v>
                </c:pt>
                <c:pt idx="137">
                  <c:v>6654193</c:v>
                </c:pt>
                <c:pt idx="138">
                  <c:v>6654215</c:v>
                </c:pt>
                <c:pt idx="139">
                  <c:v>6654237</c:v>
                </c:pt>
                <c:pt idx="140">
                  <c:v>6654259.0999999996</c:v>
                </c:pt>
                <c:pt idx="141">
                  <c:v>6654281.2000000002</c:v>
                </c:pt>
                <c:pt idx="142">
                  <c:v>6654303.2999999998</c:v>
                </c:pt>
                <c:pt idx="143">
                  <c:v>6654325.2999999998</c:v>
                </c:pt>
                <c:pt idx="144">
                  <c:v>6654347.2000000002</c:v>
                </c:pt>
                <c:pt idx="145">
                  <c:v>6654369</c:v>
                </c:pt>
                <c:pt idx="146">
                  <c:v>6654390.5999999996</c:v>
                </c:pt>
                <c:pt idx="147">
                  <c:v>6654411.9000000004</c:v>
                </c:pt>
                <c:pt idx="148">
                  <c:v>6654433</c:v>
                </c:pt>
                <c:pt idx="149">
                  <c:v>6654453.7999999998</c:v>
                </c:pt>
                <c:pt idx="150">
                  <c:v>6654474.2000000002</c:v>
                </c:pt>
                <c:pt idx="151">
                  <c:v>6654494.2000000002</c:v>
                </c:pt>
                <c:pt idx="152">
                  <c:v>6654513.7000000002</c:v>
                </c:pt>
                <c:pt idx="153">
                  <c:v>6654532.7999999998</c:v>
                </c:pt>
                <c:pt idx="154">
                  <c:v>6654551.4000000004</c:v>
                </c:pt>
                <c:pt idx="155">
                  <c:v>6654569.4000000004</c:v>
                </c:pt>
                <c:pt idx="156">
                  <c:v>6654586.7999999998</c:v>
                </c:pt>
                <c:pt idx="157">
                  <c:v>6654603.7000000002</c:v>
                </c:pt>
                <c:pt idx="158">
                  <c:v>6654619.9000000004</c:v>
                </c:pt>
                <c:pt idx="159">
                  <c:v>6654636</c:v>
                </c:pt>
                <c:pt idx="160">
                  <c:v>6654652.0999999996</c:v>
                </c:pt>
                <c:pt idx="161">
                  <c:v>6654668.2000000002</c:v>
                </c:pt>
                <c:pt idx="162">
                  <c:v>6654684.2999999998</c:v>
                </c:pt>
                <c:pt idx="163">
                  <c:v>6654700.4000000004</c:v>
                </c:pt>
                <c:pt idx="164">
                  <c:v>6654716.5</c:v>
                </c:pt>
                <c:pt idx="165">
                  <c:v>6654732.5999999996</c:v>
                </c:pt>
                <c:pt idx="166">
                  <c:v>6654748.7000000002</c:v>
                </c:pt>
                <c:pt idx="167">
                  <c:v>6654764.7999999998</c:v>
                </c:pt>
                <c:pt idx="168">
                  <c:v>6654780.9000000004</c:v>
                </c:pt>
                <c:pt idx="169">
                  <c:v>6654797</c:v>
                </c:pt>
                <c:pt idx="170">
                  <c:v>6654813.0999999996</c:v>
                </c:pt>
                <c:pt idx="171">
                  <c:v>6654829.2000000002</c:v>
                </c:pt>
                <c:pt idx="172">
                  <c:v>6654845.4000000004</c:v>
                </c:pt>
                <c:pt idx="173">
                  <c:v>6654861.5</c:v>
                </c:pt>
                <c:pt idx="174">
                  <c:v>6654877.5999999996</c:v>
                </c:pt>
                <c:pt idx="175">
                  <c:v>6654893.7000000002</c:v>
                </c:pt>
                <c:pt idx="176">
                  <c:v>6654909.7999999998</c:v>
                </c:pt>
                <c:pt idx="177">
                  <c:v>6654925.9000000004</c:v>
                </c:pt>
                <c:pt idx="178">
                  <c:v>6654942</c:v>
                </c:pt>
                <c:pt idx="179">
                  <c:v>6654958.0999999996</c:v>
                </c:pt>
                <c:pt idx="180">
                  <c:v>6654974.2000000002</c:v>
                </c:pt>
                <c:pt idx="181">
                  <c:v>6654990.2999999998</c:v>
                </c:pt>
                <c:pt idx="182">
                  <c:v>6655006.4000000004</c:v>
                </c:pt>
                <c:pt idx="183">
                  <c:v>6655022.5</c:v>
                </c:pt>
                <c:pt idx="184">
                  <c:v>6655038.5999999996</c:v>
                </c:pt>
                <c:pt idx="185">
                  <c:v>6655054.7000000002</c:v>
                </c:pt>
                <c:pt idx="186">
                  <c:v>6655070.9000000004</c:v>
                </c:pt>
                <c:pt idx="187">
                  <c:v>6655087</c:v>
                </c:pt>
                <c:pt idx="188">
                  <c:v>6655103.0999999996</c:v>
                </c:pt>
                <c:pt idx="189">
                  <c:v>6655119.2000000002</c:v>
                </c:pt>
                <c:pt idx="190">
                  <c:v>6655135.2999999998</c:v>
                </c:pt>
                <c:pt idx="191">
                  <c:v>6655151.4000000004</c:v>
                </c:pt>
                <c:pt idx="192">
                  <c:v>6655167.5</c:v>
                </c:pt>
                <c:pt idx="193">
                  <c:v>6655183.5999999996</c:v>
                </c:pt>
                <c:pt idx="194">
                  <c:v>6655199.7000000002</c:v>
                </c:pt>
                <c:pt idx="195">
                  <c:v>6655216.9000000004</c:v>
                </c:pt>
                <c:pt idx="196">
                  <c:v>6655238</c:v>
                </c:pt>
                <c:pt idx="197">
                  <c:v>6655260.2000000002</c:v>
                </c:pt>
                <c:pt idx="198">
                  <c:v>6655282.2999999998</c:v>
                </c:pt>
                <c:pt idx="199">
                  <c:v>6655304.4000000004</c:v>
                </c:pt>
                <c:pt idx="200">
                  <c:v>6655326.5</c:v>
                </c:pt>
                <c:pt idx="201">
                  <c:v>6655348.5999999996</c:v>
                </c:pt>
                <c:pt idx="202">
                  <c:v>6655370.7000000002</c:v>
                </c:pt>
                <c:pt idx="203">
                  <c:v>6655392.7999999998</c:v>
                </c:pt>
                <c:pt idx="204">
                  <c:v>6655414.9000000004</c:v>
                </c:pt>
                <c:pt idx="205">
                  <c:v>6655437</c:v>
                </c:pt>
                <c:pt idx="206">
                  <c:v>6655459.0999999996</c:v>
                </c:pt>
                <c:pt idx="207">
                  <c:v>6655481.2000000002</c:v>
                </c:pt>
                <c:pt idx="208">
                  <c:v>6655503.2999999998</c:v>
                </c:pt>
                <c:pt idx="209">
                  <c:v>6655525.5</c:v>
                </c:pt>
                <c:pt idx="210">
                  <c:v>6655547.5999999996</c:v>
                </c:pt>
                <c:pt idx="211">
                  <c:v>6655569.7000000002</c:v>
                </c:pt>
                <c:pt idx="212">
                  <c:v>6655591.7999999998</c:v>
                </c:pt>
                <c:pt idx="213">
                  <c:v>6655613.9000000004</c:v>
                </c:pt>
                <c:pt idx="214">
                  <c:v>6655636</c:v>
                </c:pt>
                <c:pt idx="215">
                  <c:v>6655658.0999999996</c:v>
                </c:pt>
                <c:pt idx="216">
                  <c:v>6655680</c:v>
                </c:pt>
                <c:pt idx="217">
                  <c:v>6655699.2000000002</c:v>
                </c:pt>
                <c:pt idx="218">
                  <c:v>6655714.5</c:v>
                </c:pt>
                <c:pt idx="219">
                  <c:v>6655729.5999999996</c:v>
                </c:pt>
                <c:pt idx="220">
                  <c:v>6655744.7999999998</c:v>
                </c:pt>
                <c:pt idx="221">
                  <c:v>6655760</c:v>
                </c:pt>
                <c:pt idx="222">
                  <c:v>6655775.0999999996</c:v>
                </c:pt>
                <c:pt idx="223">
                  <c:v>6655790.2999999998</c:v>
                </c:pt>
                <c:pt idx="224">
                  <c:v>6655805.4000000004</c:v>
                </c:pt>
                <c:pt idx="225">
                  <c:v>6655820.5999999996</c:v>
                </c:pt>
                <c:pt idx="226">
                  <c:v>6655835.7999999998</c:v>
                </c:pt>
                <c:pt idx="227">
                  <c:v>6655850.9000000004</c:v>
                </c:pt>
                <c:pt idx="228">
                  <c:v>6655866.0999999996</c:v>
                </c:pt>
                <c:pt idx="229">
                  <c:v>6655881.2000000002</c:v>
                </c:pt>
                <c:pt idx="230">
                  <c:v>6655896.4000000004</c:v>
                </c:pt>
                <c:pt idx="231">
                  <c:v>6655906.7999999998</c:v>
                </c:pt>
                <c:pt idx="232">
                  <c:v>6655908</c:v>
                </c:pt>
                <c:pt idx="233">
                  <c:v>6655899.9000000004</c:v>
                </c:pt>
                <c:pt idx="234">
                  <c:v>6655883.9000000004</c:v>
                </c:pt>
                <c:pt idx="235">
                  <c:v>6655863.0999999996</c:v>
                </c:pt>
                <c:pt idx="236">
                  <c:v>6655841</c:v>
                </c:pt>
                <c:pt idx="237">
                  <c:v>6655818.9000000004</c:v>
                </c:pt>
                <c:pt idx="238">
                  <c:v>6655796.7000000002</c:v>
                </c:pt>
                <c:pt idx="239">
                  <c:v>6655774.5999999996</c:v>
                </c:pt>
                <c:pt idx="240">
                  <c:v>6655752.5</c:v>
                </c:pt>
                <c:pt idx="241">
                  <c:v>6655730.4000000004</c:v>
                </c:pt>
                <c:pt idx="242">
                  <c:v>6655708.2999999998</c:v>
                </c:pt>
                <c:pt idx="243">
                  <c:v>6655686.2000000002</c:v>
                </c:pt>
                <c:pt idx="244">
                  <c:v>6655664.0999999996</c:v>
                </c:pt>
                <c:pt idx="245">
                  <c:v>6655642</c:v>
                </c:pt>
                <c:pt idx="246">
                  <c:v>6655619.9000000004</c:v>
                </c:pt>
                <c:pt idx="247">
                  <c:v>6655597.7999999998</c:v>
                </c:pt>
                <c:pt idx="248">
                  <c:v>6655575.5999999996</c:v>
                </c:pt>
                <c:pt idx="249">
                  <c:v>6655553.5</c:v>
                </c:pt>
                <c:pt idx="250">
                  <c:v>6655531.4000000004</c:v>
                </c:pt>
                <c:pt idx="251">
                  <c:v>6655509.2999999998</c:v>
                </c:pt>
                <c:pt idx="252">
                  <c:v>6655487.2000000002</c:v>
                </c:pt>
                <c:pt idx="253">
                  <c:v>6655465.0999999996</c:v>
                </c:pt>
                <c:pt idx="254">
                  <c:v>6655443</c:v>
                </c:pt>
                <c:pt idx="255">
                  <c:v>6655420.9000000004</c:v>
                </c:pt>
                <c:pt idx="256">
                  <c:v>6655398.7999999998</c:v>
                </c:pt>
                <c:pt idx="257">
                  <c:v>6655376.5999999996</c:v>
                </c:pt>
                <c:pt idx="258">
                  <c:v>6655354.5</c:v>
                </c:pt>
                <c:pt idx="259">
                  <c:v>6655332.4000000004</c:v>
                </c:pt>
                <c:pt idx="260">
                  <c:v>6655310.2999999998</c:v>
                </c:pt>
                <c:pt idx="261">
                  <c:v>6655288.2000000002</c:v>
                </c:pt>
                <c:pt idx="262">
                  <c:v>6655266.0999999996</c:v>
                </c:pt>
                <c:pt idx="263">
                  <c:v>6655244</c:v>
                </c:pt>
                <c:pt idx="264">
                  <c:v>6655221.9000000004</c:v>
                </c:pt>
                <c:pt idx="265">
                  <c:v>6655199.7999999998</c:v>
                </c:pt>
                <c:pt idx="266">
                  <c:v>6655177.7000000002</c:v>
                </c:pt>
                <c:pt idx="267">
                  <c:v>6655155.5</c:v>
                </c:pt>
                <c:pt idx="268">
                  <c:v>6655133.4000000004</c:v>
                </c:pt>
                <c:pt idx="269">
                  <c:v>6655111.2999999998</c:v>
                </c:pt>
                <c:pt idx="270">
                  <c:v>6655089.2000000002</c:v>
                </c:pt>
                <c:pt idx="271">
                  <c:v>6655067.0999999996</c:v>
                </c:pt>
                <c:pt idx="272">
                  <c:v>6655045</c:v>
                </c:pt>
                <c:pt idx="273">
                  <c:v>6655022.9000000004</c:v>
                </c:pt>
                <c:pt idx="274">
                  <c:v>6655000.7999999998</c:v>
                </c:pt>
                <c:pt idx="275">
                  <c:v>6654978.7000000002</c:v>
                </c:pt>
                <c:pt idx="276">
                  <c:v>6654956.5999999996</c:v>
                </c:pt>
                <c:pt idx="277">
                  <c:v>6654934.5</c:v>
                </c:pt>
                <c:pt idx="278">
                  <c:v>6654912.2999999998</c:v>
                </c:pt>
                <c:pt idx="279">
                  <c:v>6654890.2000000002</c:v>
                </c:pt>
                <c:pt idx="280">
                  <c:v>6654868.0999999996</c:v>
                </c:pt>
                <c:pt idx="281">
                  <c:v>6654846</c:v>
                </c:pt>
                <c:pt idx="282">
                  <c:v>6654823.9000000004</c:v>
                </c:pt>
                <c:pt idx="283">
                  <c:v>6654801.7999999998</c:v>
                </c:pt>
                <c:pt idx="284">
                  <c:v>6654779.7000000002</c:v>
                </c:pt>
                <c:pt idx="285">
                  <c:v>6654757.5999999996</c:v>
                </c:pt>
                <c:pt idx="286">
                  <c:v>6654735.5</c:v>
                </c:pt>
                <c:pt idx="287">
                  <c:v>6654713.2999999998</c:v>
                </c:pt>
                <c:pt idx="288">
                  <c:v>6654691.2000000002</c:v>
                </c:pt>
                <c:pt idx="289">
                  <c:v>6654669.0999999996</c:v>
                </c:pt>
                <c:pt idx="290">
                  <c:v>6654647</c:v>
                </c:pt>
                <c:pt idx="291">
                  <c:v>6654624.9000000004</c:v>
                </c:pt>
                <c:pt idx="292">
                  <c:v>6654602.7999999998</c:v>
                </c:pt>
                <c:pt idx="293">
                  <c:v>6654580.7000000002</c:v>
                </c:pt>
                <c:pt idx="294">
                  <c:v>6654558.5999999996</c:v>
                </c:pt>
                <c:pt idx="295">
                  <c:v>6654536.5</c:v>
                </c:pt>
                <c:pt idx="296">
                  <c:v>6654514.4000000004</c:v>
                </c:pt>
                <c:pt idx="297">
                  <c:v>6654492.2000000002</c:v>
                </c:pt>
                <c:pt idx="298">
                  <c:v>6654470.0999999996</c:v>
                </c:pt>
                <c:pt idx="299">
                  <c:v>6654448</c:v>
                </c:pt>
                <c:pt idx="300">
                  <c:v>6654425.9000000004</c:v>
                </c:pt>
                <c:pt idx="301">
                  <c:v>6654403.7999999998</c:v>
                </c:pt>
                <c:pt idx="302">
                  <c:v>6654381.7000000002</c:v>
                </c:pt>
                <c:pt idx="303">
                  <c:v>6654359.5999999996</c:v>
                </c:pt>
                <c:pt idx="304">
                  <c:v>6654337.5</c:v>
                </c:pt>
                <c:pt idx="305">
                  <c:v>6654315.4000000004</c:v>
                </c:pt>
                <c:pt idx="306">
                  <c:v>6654293.2999999998</c:v>
                </c:pt>
                <c:pt idx="307">
                  <c:v>6654271.2000000002</c:v>
                </c:pt>
                <c:pt idx="308">
                  <c:v>6654249</c:v>
                </c:pt>
                <c:pt idx="309">
                  <c:v>6654226.9000000004</c:v>
                </c:pt>
                <c:pt idx="310">
                  <c:v>6654204.7999999998</c:v>
                </c:pt>
                <c:pt idx="311">
                  <c:v>6654182.7000000002</c:v>
                </c:pt>
                <c:pt idx="312">
                  <c:v>6654160.5999999996</c:v>
                </c:pt>
                <c:pt idx="313">
                  <c:v>6654138.5</c:v>
                </c:pt>
                <c:pt idx="314">
                  <c:v>6654116.4000000004</c:v>
                </c:pt>
                <c:pt idx="315">
                  <c:v>6654094.2999999998</c:v>
                </c:pt>
                <c:pt idx="316">
                  <c:v>6654072.2000000002</c:v>
                </c:pt>
                <c:pt idx="317">
                  <c:v>6654050.0999999996</c:v>
                </c:pt>
                <c:pt idx="318">
                  <c:v>6654027.9000000004</c:v>
                </c:pt>
                <c:pt idx="319">
                  <c:v>6654005.7999999998</c:v>
                </c:pt>
                <c:pt idx="320">
                  <c:v>6653983.7000000002</c:v>
                </c:pt>
                <c:pt idx="321">
                  <c:v>6653961.5999999996</c:v>
                </c:pt>
                <c:pt idx="322">
                  <c:v>6653939.5</c:v>
                </c:pt>
                <c:pt idx="323">
                  <c:v>6653917.4000000004</c:v>
                </c:pt>
                <c:pt idx="324">
                  <c:v>6653895.4000000004</c:v>
                </c:pt>
                <c:pt idx="325">
                  <c:v>6653874.5</c:v>
                </c:pt>
                <c:pt idx="326">
                  <c:v>6653855.5999999996</c:v>
                </c:pt>
                <c:pt idx="327">
                  <c:v>6653839.5999999996</c:v>
                </c:pt>
                <c:pt idx="328">
                  <c:v>6653827.4000000004</c:v>
                </c:pt>
                <c:pt idx="329">
                  <c:v>6653819.5</c:v>
                </c:pt>
                <c:pt idx="330">
                  <c:v>6653816.2999999998</c:v>
                </c:pt>
                <c:pt idx="331">
                  <c:v>6653817.9000000004</c:v>
                </c:pt>
                <c:pt idx="332">
                  <c:v>6653824.4000000004</c:v>
                </c:pt>
                <c:pt idx="333">
                  <c:v>6653834.5</c:v>
                </c:pt>
                <c:pt idx="334">
                  <c:v>6653845</c:v>
                </c:pt>
                <c:pt idx="335">
                  <c:v>6653855.5999999996</c:v>
                </c:pt>
                <c:pt idx="336">
                  <c:v>6653867</c:v>
                </c:pt>
                <c:pt idx="337">
                  <c:v>6653879.2000000002</c:v>
                </c:pt>
                <c:pt idx="338">
                  <c:v>6653892.2999999998</c:v>
                </c:pt>
                <c:pt idx="339">
                  <c:v>6653906.0999999996</c:v>
                </c:pt>
                <c:pt idx="340">
                  <c:v>6653920.5999999996</c:v>
                </c:pt>
                <c:pt idx="341">
                  <c:v>6653935.9000000004</c:v>
                </c:pt>
                <c:pt idx="342">
                  <c:v>6653951.9000000004</c:v>
                </c:pt>
                <c:pt idx="343">
                  <c:v>6653968.5</c:v>
                </c:pt>
                <c:pt idx="344">
                  <c:v>6653985.7999999998</c:v>
                </c:pt>
                <c:pt idx="345">
                  <c:v>6654003.7000000002</c:v>
                </c:pt>
                <c:pt idx="346">
                  <c:v>6654022.0999999996</c:v>
                </c:pt>
                <c:pt idx="347">
                  <c:v>6654041</c:v>
                </c:pt>
                <c:pt idx="348">
                  <c:v>6654060.4000000004</c:v>
                </c:pt>
                <c:pt idx="349">
                  <c:v>6654080.2999999998</c:v>
                </c:pt>
                <c:pt idx="350">
                  <c:v>6654100.5999999996</c:v>
                </c:pt>
                <c:pt idx="351">
                  <c:v>6654121.2000000002</c:v>
                </c:pt>
                <c:pt idx="352">
                  <c:v>6654142.2000000002</c:v>
                </c:pt>
                <c:pt idx="353">
                  <c:v>6654163.5</c:v>
                </c:pt>
                <c:pt idx="354">
                  <c:v>6654185</c:v>
                </c:pt>
                <c:pt idx="355">
                  <c:v>6654206.7000000002</c:v>
                </c:pt>
                <c:pt idx="356">
                  <c:v>6654228.5999999996</c:v>
                </c:pt>
                <c:pt idx="357">
                  <c:v>6654250.5999999996</c:v>
                </c:pt>
                <c:pt idx="358">
                  <c:v>6654272.7000000002</c:v>
                </c:pt>
                <c:pt idx="359">
                  <c:v>6654294.7999999998</c:v>
                </c:pt>
                <c:pt idx="360">
                  <c:v>6654316.9000000004</c:v>
                </c:pt>
                <c:pt idx="361">
                  <c:v>6654339</c:v>
                </c:pt>
                <c:pt idx="362">
                  <c:v>6654360.9000000004</c:v>
                </c:pt>
                <c:pt idx="363">
                  <c:v>6654382.7999999998</c:v>
                </c:pt>
                <c:pt idx="364">
                  <c:v>6654404.4000000004</c:v>
                </c:pt>
                <c:pt idx="365">
                  <c:v>6654425.7999999998</c:v>
                </c:pt>
                <c:pt idx="366">
                  <c:v>6654447</c:v>
                </c:pt>
                <c:pt idx="367">
                  <c:v>6654467.7999999998</c:v>
                </c:pt>
                <c:pt idx="368">
                  <c:v>6654488.2999999998</c:v>
                </c:pt>
                <c:pt idx="369">
                  <c:v>6654508.5</c:v>
                </c:pt>
                <c:pt idx="370">
                  <c:v>6654528.0999999996</c:v>
                </c:pt>
                <c:pt idx="371">
                  <c:v>6654547.4000000004</c:v>
                </c:pt>
                <c:pt idx="372">
                  <c:v>6654566.0999999996</c:v>
                </c:pt>
                <c:pt idx="373">
                  <c:v>6654584.2999999998</c:v>
                </c:pt>
                <c:pt idx="374">
                  <c:v>6654601.9000000004</c:v>
                </c:pt>
                <c:pt idx="375">
                  <c:v>6654618.9000000004</c:v>
                </c:pt>
                <c:pt idx="376">
                  <c:v>6654635.2999999998</c:v>
                </c:pt>
                <c:pt idx="377">
                  <c:v>6654651.4000000004</c:v>
                </c:pt>
                <c:pt idx="378">
                  <c:v>6654667.5</c:v>
                </c:pt>
                <c:pt idx="379">
                  <c:v>6654683.5999999996</c:v>
                </c:pt>
                <c:pt idx="380">
                  <c:v>6654699.7000000002</c:v>
                </c:pt>
                <c:pt idx="381">
                  <c:v>6654715.7999999998</c:v>
                </c:pt>
                <c:pt idx="382">
                  <c:v>6654731.9000000004</c:v>
                </c:pt>
                <c:pt idx="383">
                  <c:v>6654748</c:v>
                </c:pt>
                <c:pt idx="384">
                  <c:v>6654764.0999999996</c:v>
                </c:pt>
                <c:pt idx="385">
                  <c:v>6654780.2000000002</c:v>
                </c:pt>
                <c:pt idx="386">
                  <c:v>6654796.2999999998</c:v>
                </c:pt>
                <c:pt idx="387">
                  <c:v>6654812.4000000004</c:v>
                </c:pt>
                <c:pt idx="388">
                  <c:v>6654828.5999999996</c:v>
                </c:pt>
                <c:pt idx="389">
                  <c:v>6654844.7000000002</c:v>
                </c:pt>
                <c:pt idx="390">
                  <c:v>6654860.7999999998</c:v>
                </c:pt>
                <c:pt idx="391">
                  <c:v>6654876.9000000004</c:v>
                </c:pt>
                <c:pt idx="392">
                  <c:v>6654893</c:v>
                </c:pt>
                <c:pt idx="393">
                  <c:v>6654909.0999999996</c:v>
                </c:pt>
                <c:pt idx="394">
                  <c:v>6654925.2000000002</c:v>
                </c:pt>
                <c:pt idx="395">
                  <c:v>6654941.2999999998</c:v>
                </c:pt>
                <c:pt idx="396">
                  <c:v>6654957.4000000004</c:v>
                </c:pt>
                <c:pt idx="397">
                  <c:v>6654973.5</c:v>
                </c:pt>
                <c:pt idx="398">
                  <c:v>6654989.5999999996</c:v>
                </c:pt>
                <c:pt idx="399">
                  <c:v>6655005.7000000002</c:v>
                </c:pt>
                <c:pt idx="400">
                  <c:v>6655021.7999999998</c:v>
                </c:pt>
                <c:pt idx="401">
                  <c:v>6655037.9000000004</c:v>
                </c:pt>
                <c:pt idx="402">
                  <c:v>6655054.0999999996</c:v>
                </c:pt>
                <c:pt idx="403">
                  <c:v>6655070.2000000002</c:v>
                </c:pt>
                <c:pt idx="404">
                  <c:v>6655086.2999999998</c:v>
                </c:pt>
                <c:pt idx="405">
                  <c:v>6655102.4000000004</c:v>
                </c:pt>
                <c:pt idx="406">
                  <c:v>6655118.5</c:v>
                </c:pt>
                <c:pt idx="407">
                  <c:v>6655134.5999999996</c:v>
                </c:pt>
                <c:pt idx="408">
                  <c:v>6655150.7000000002</c:v>
                </c:pt>
                <c:pt idx="409">
                  <c:v>6655166.7999999998</c:v>
                </c:pt>
                <c:pt idx="410">
                  <c:v>6655182.9000000004</c:v>
                </c:pt>
                <c:pt idx="411">
                  <c:v>6655199</c:v>
                </c:pt>
                <c:pt idx="412">
                  <c:v>6655215.0999999996</c:v>
                </c:pt>
                <c:pt idx="413">
                  <c:v>6655231.5</c:v>
                </c:pt>
                <c:pt idx="414">
                  <c:v>6655251.7000000002</c:v>
                </c:pt>
                <c:pt idx="415">
                  <c:v>6655273.7000000002</c:v>
                </c:pt>
                <c:pt idx="416">
                  <c:v>6655295.9000000004</c:v>
                </c:pt>
                <c:pt idx="417">
                  <c:v>6655318</c:v>
                </c:pt>
                <c:pt idx="418">
                  <c:v>6655340.0999999996</c:v>
                </c:pt>
                <c:pt idx="419">
                  <c:v>6655362.2000000002</c:v>
                </c:pt>
                <c:pt idx="420">
                  <c:v>6655384.2999999998</c:v>
                </c:pt>
                <c:pt idx="421">
                  <c:v>6655406.4000000004</c:v>
                </c:pt>
                <c:pt idx="422">
                  <c:v>6655428.5</c:v>
                </c:pt>
                <c:pt idx="423">
                  <c:v>6655450.5999999996</c:v>
                </c:pt>
                <c:pt idx="424">
                  <c:v>6655472.7000000002</c:v>
                </c:pt>
                <c:pt idx="425">
                  <c:v>6655494.9000000004</c:v>
                </c:pt>
                <c:pt idx="426">
                  <c:v>6655517</c:v>
                </c:pt>
                <c:pt idx="427">
                  <c:v>6655539.0999999996</c:v>
                </c:pt>
                <c:pt idx="428">
                  <c:v>6655561.2000000002</c:v>
                </c:pt>
                <c:pt idx="429">
                  <c:v>6655583.2999999998</c:v>
                </c:pt>
                <c:pt idx="430">
                  <c:v>6655605.4000000004</c:v>
                </c:pt>
                <c:pt idx="431">
                  <c:v>6655627.5</c:v>
                </c:pt>
                <c:pt idx="432">
                  <c:v>6655649.5999999996</c:v>
                </c:pt>
                <c:pt idx="433">
                  <c:v>6655671.7000000002</c:v>
                </c:pt>
                <c:pt idx="434">
                  <c:v>6655693.7999999998</c:v>
                </c:pt>
                <c:pt idx="435">
                  <c:v>6655714.2000000002</c:v>
                </c:pt>
                <c:pt idx="436">
                  <c:v>6655730.2000000002</c:v>
                </c:pt>
                <c:pt idx="437">
                  <c:v>6655745.2999999998</c:v>
                </c:pt>
                <c:pt idx="438">
                  <c:v>6655760.5</c:v>
                </c:pt>
                <c:pt idx="439">
                  <c:v>6655775.7000000002</c:v>
                </c:pt>
                <c:pt idx="440">
                  <c:v>6655790.7999999998</c:v>
                </c:pt>
                <c:pt idx="441">
                  <c:v>6655806</c:v>
                </c:pt>
                <c:pt idx="442">
                  <c:v>6655821.0999999996</c:v>
                </c:pt>
                <c:pt idx="443">
                  <c:v>6655836.2999999998</c:v>
                </c:pt>
                <c:pt idx="444">
                  <c:v>6655851.5</c:v>
                </c:pt>
                <c:pt idx="445">
                  <c:v>6655866.5999999996</c:v>
                </c:pt>
                <c:pt idx="446">
                  <c:v>6655881.7999999998</c:v>
                </c:pt>
                <c:pt idx="447">
                  <c:v>6655896.9000000004</c:v>
                </c:pt>
                <c:pt idx="448">
                  <c:v>6655912.0999999996</c:v>
                </c:pt>
                <c:pt idx="449">
                  <c:v>6655924.7999999998</c:v>
                </c:pt>
                <c:pt idx="450">
                  <c:v>6655928.9000000004</c:v>
                </c:pt>
                <c:pt idx="451">
                  <c:v>6655923.5</c:v>
                </c:pt>
                <c:pt idx="452">
                  <c:v>6655909.5999999996</c:v>
                </c:pt>
                <c:pt idx="453">
                  <c:v>6655889.7999999998</c:v>
                </c:pt>
                <c:pt idx="454">
                  <c:v>6655867.7999999998</c:v>
                </c:pt>
                <c:pt idx="455">
                  <c:v>6655845.7000000002</c:v>
                </c:pt>
                <c:pt idx="456">
                  <c:v>6655823.5999999996</c:v>
                </c:pt>
                <c:pt idx="457">
                  <c:v>6655801.5</c:v>
                </c:pt>
                <c:pt idx="458">
                  <c:v>6655779.4000000004</c:v>
                </c:pt>
                <c:pt idx="459">
                  <c:v>6655757.2999999998</c:v>
                </c:pt>
                <c:pt idx="460">
                  <c:v>6655735.2000000002</c:v>
                </c:pt>
                <c:pt idx="461">
                  <c:v>6655713.0999999996</c:v>
                </c:pt>
                <c:pt idx="462">
                  <c:v>6655691</c:v>
                </c:pt>
                <c:pt idx="463">
                  <c:v>6655668.9000000004</c:v>
                </c:pt>
                <c:pt idx="464">
                  <c:v>6655646.7000000002</c:v>
                </c:pt>
                <c:pt idx="465">
                  <c:v>6655624.5999999996</c:v>
                </c:pt>
                <c:pt idx="466">
                  <c:v>6655602.5</c:v>
                </c:pt>
                <c:pt idx="467">
                  <c:v>6655580.4000000004</c:v>
                </c:pt>
                <c:pt idx="468">
                  <c:v>6655558.2999999998</c:v>
                </c:pt>
                <c:pt idx="469">
                  <c:v>6655536.2000000002</c:v>
                </c:pt>
                <c:pt idx="470">
                  <c:v>6655514.0999999996</c:v>
                </c:pt>
                <c:pt idx="471">
                  <c:v>6655492</c:v>
                </c:pt>
                <c:pt idx="472">
                  <c:v>6655469.9000000004</c:v>
                </c:pt>
                <c:pt idx="473">
                  <c:v>6655447.7999999998</c:v>
                </c:pt>
                <c:pt idx="474">
                  <c:v>6655425.5999999996</c:v>
                </c:pt>
                <c:pt idx="475">
                  <c:v>6655403.5</c:v>
                </c:pt>
                <c:pt idx="476">
                  <c:v>6655381.4000000004</c:v>
                </c:pt>
                <c:pt idx="477">
                  <c:v>6655359.2999999998</c:v>
                </c:pt>
                <c:pt idx="478">
                  <c:v>6655337.2000000002</c:v>
                </c:pt>
                <c:pt idx="479">
                  <c:v>6655315.0999999996</c:v>
                </c:pt>
                <c:pt idx="480">
                  <c:v>6655293</c:v>
                </c:pt>
                <c:pt idx="481">
                  <c:v>6655270.9000000004</c:v>
                </c:pt>
                <c:pt idx="482">
                  <c:v>6655248.7999999998</c:v>
                </c:pt>
                <c:pt idx="483">
                  <c:v>6655226.5999999996</c:v>
                </c:pt>
                <c:pt idx="484">
                  <c:v>6655204.5</c:v>
                </c:pt>
                <c:pt idx="485">
                  <c:v>6655182.4000000004</c:v>
                </c:pt>
                <c:pt idx="486">
                  <c:v>6655160.2999999998</c:v>
                </c:pt>
                <c:pt idx="487">
                  <c:v>6655138.2000000002</c:v>
                </c:pt>
                <c:pt idx="488">
                  <c:v>6655116.0999999996</c:v>
                </c:pt>
                <c:pt idx="489">
                  <c:v>6655094</c:v>
                </c:pt>
                <c:pt idx="490">
                  <c:v>6655071.9000000004</c:v>
                </c:pt>
                <c:pt idx="491">
                  <c:v>6655049.7999999998</c:v>
                </c:pt>
                <c:pt idx="492">
                  <c:v>6655027.7000000002</c:v>
                </c:pt>
                <c:pt idx="493">
                  <c:v>6655005.5</c:v>
                </c:pt>
                <c:pt idx="494">
                  <c:v>6654983.4000000004</c:v>
                </c:pt>
                <c:pt idx="495">
                  <c:v>6654961.2999999998</c:v>
                </c:pt>
                <c:pt idx="496">
                  <c:v>6654939.2000000002</c:v>
                </c:pt>
                <c:pt idx="497">
                  <c:v>6654917.0999999996</c:v>
                </c:pt>
                <c:pt idx="498">
                  <c:v>6654895</c:v>
                </c:pt>
                <c:pt idx="499">
                  <c:v>6654872.9000000004</c:v>
                </c:pt>
                <c:pt idx="500">
                  <c:v>6654850.7999999998</c:v>
                </c:pt>
                <c:pt idx="501">
                  <c:v>6654828.7000000002</c:v>
                </c:pt>
                <c:pt idx="502">
                  <c:v>6654806.5999999996</c:v>
                </c:pt>
                <c:pt idx="503">
                  <c:v>6654784.5</c:v>
                </c:pt>
                <c:pt idx="504">
                  <c:v>6654762.2999999998</c:v>
                </c:pt>
                <c:pt idx="505">
                  <c:v>6654740.2000000002</c:v>
                </c:pt>
                <c:pt idx="506">
                  <c:v>6654718.0999999996</c:v>
                </c:pt>
                <c:pt idx="507">
                  <c:v>6654696</c:v>
                </c:pt>
                <c:pt idx="508">
                  <c:v>6654673.9000000004</c:v>
                </c:pt>
                <c:pt idx="509">
                  <c:v>6654651.7999999998</c:v>
                </c:pt>
                <c:pt idx="510">
                  <c:v>6654629.7000000002</c:v>
                </c:pt>
                <c:pt idx="511">
                  <c:v>6654607.5999999996</c:v>
                </c:pt>
                <c:pt idx="512">
                  <c:v>6654585.5</c:v>
                </c:pt>
                <c:pt idx="513">
                  <c:v>6654563.2999999998</c:v>
                </c:pt>
                <c:pt idx="514">
                  <c:v>6654541.2000000002</c:v>
                </c:pt>
                <c:pt idx="515">
                  <c:v>6654519.0999999996</c:v>
                </c:pt>
                <c:pt idx="516">
                  <c:v>6654497</c:v>
                </c:pt>
                <c:pt idx="517">
                  <c:v>6654474.9000000004</c:v>
                </c:pt>
                <c:pt idx="518">
                  <c:v>6654452.7999999998</c:v>
                </c:pt>
                <c:pt idx="519">
                  <c:v>6654430.7000000002</c:v>
                </c:pt>
                <c:pt idx="520">
                  <c:v>6654408.5999999996</c:v>
                </c:pt>
                <c:pt idx="521">
                  <c:v>6654386.5</c:v>
                </c:pt>
                <c:pt idx="522">
                  <c:v>6654364.4000000004</c:v>
                </c:pt>
                <c:pt idx="523">
                  <c:v>6654342.2000000002</c:v>
                </c:pt>
                <c:pt idx="524">
                  <c:v>6654320.0999999996</c:v>
                </c:pt>
                <c:pt idx="525">
                  <c:v>6654298</c:v>
                </c:pt>
                <c:pt idx="526">
                  <c:v>6654275.9000000004</c:v>
                </c:pt>
                <c:pt idx="527">
                  <c:v>6654253.7999999998</c:v>
                </c:pt>
                <c:pt idx="528">
                  <c:v>6654231.7000000002</c:v>
                </c:pt>
                <c:pt idx="529">
                  <c:v>6654209.5999999996</c:v>
                </c:pt>
                <c:pt idx="530">
                  <c:v>6654187.5</c:v>
                </c:pt>
                <c:pt idx="531">
                  <c:v>6654165.4000000004</c:v>
                </c:pt>
                <c:pt idx="532">
                  <c:v>6654143.2999999998</c:v>
                </c:pt>
                <c:pt idx="533">
                  <c:v>6654121.0999999996</c:v>
                </c:pt>
                <c:pt idx="534">
                  <c:v>6654099</c:v>
                </c:pt>
                <c:pt idx="535">
                  <c:v>6654076.9000000004</c:v>
                </c:pt>
                <c:pt idx="536">
                  <c:v>6654054.7999999998</c:v>
                </c:pt>
                <c:pt idx="537">
                  <c:v>6654032.7000000002</c:v>
                </c:pt>
                <c:pt idx="538">
                  <c:v>6654010.5999999996</c:v>
                </c:pt>
                <c:pt idx="539">
                  <c:v>6653988.5</c:v>
                </c:pt>
                <c:pt idx="540">
                  <c:v>6653966.4000000004</c:v>
                </c:pt>
                <c:pt idx="541">
                  <c:v>6653944.2999999998</c:v>
                </c:pt>
                <c:pt idx="542">
                  <c:v>6653922.2000000002</c:v>
                </c:pt>
                <c:pt idx="543">
                  <c:v>6653900.9000000004</c:v>
                </c:pt>
                <c:pt idx="544">
                  <c:v>6653881.2000000002</c:v>
                </c:pt>
                <c:pt idx="545">
                  <c:v>6653864.2999999998</c:v>
                </c:pt>
                <c:pt idx="546">
                  <c:v>6653850.9000000004</c:v>
                </c:pt>
                <c:pt idx="547">
                  <c:v>6653841.5999999996</c:v>
                </c:pt>
                <c:pt idx="548">
                  <c:v>6653837</c:v>
                </c:pt>
                <c:pt idx="549">
                  <c:v>6653837.2000000002</c:v>
                </c:pt>
                <c:pt idx="550">
                  <c:v>6653842.2000000002</c:v>
                </c:pt>
                <c:pt idx="551">
                  <c:v>6653851.5999999996</c:v>
                </c:pt>
                <c:pt idx="552">
                  <c:v>6653862.0999999996</c:v>
                </c:pt>
                <c:pt idx="553">
                  <c:v>6653872.5999999996</c:v>
                </c:pt>
                <c:pt idx="554">
                  <c:v>6653883.7000000002</c:v>
                </c:pt>
                <c:pt idx="555">
                  <c:v>6653895.7000000002</c:v>
                </c:pt>
                <c:pt idx="556">
                  <c:v>6653908.5</c:v>
                </c:pt>
                <c:pt idx="557">
                  <c:v>6653922.0999999996</c:v>
                </c:pt>
                <c:pt idx="558">
                  <c:v>6653936.4000000004</c:v>
                </c:pt>
                <c:pt idx="559">
                  <c:v>6653951.5</c:v>
                </c:pt>
                <c:pt idx="560">
                  <c:v>6653967.2999999998</c:v>
                </c:pt>
                <c:pt idx="561">
                  <c:v>6653983.7000000002</c:v>
                </c:pt>
                <c:pt idx="562">
                  <c:v>6654000.7999999998</c:v>
                </c:pt>
                <c:pt idx="563">
                  <c:v>6654018.5</c:v>
                </c:pt>
                <c:pt idx="564">
                  <c:v>6654036.7000000002</c:v>
                </c:pt>
                <c:pt idx="565">
                  <c:v>6654055.5</c:v>
                </c:pt>
                <c:pt idx="566">
                  <c:v>6654074.7999999998</c:v>
                </c:pt>
                <c:pt idx="567">
                  <c:v>6654094.5</c:v>
                </c:pt>
                <c:pt idx="568">
                  <c:v>6654114.7000000002</c:v>
                </c:pt>
                <c:pt idx="569">
                  <c:v>6654135.2999999998</c:v>
                </c:pt>
                <c:pt idx="570">
                  <c:v>6654156.0999999996</c:v>
                </c:pt>
                <c:pt idx="571">
                  <c:v>6654177.2999999998</c:v>
                </c:pt>
                <c:pt idx="572">
                  <c:v>6654198.7999999998</c:v>
                </c:pt>
                <c:pt idx="573">
                  <c:v>6654220.4000000004</c:v>
                </c:pt>
                <c:pt idx="574">
                  <c:v>6654242.2999999998</c:v>
                </c:pt>
                <c:pt idx="575">
                  <c:v>6654264.2000000002</c:v>
                </c:pt>
                <c:pt idx="576">
                  <c:v>6654286.2999999998</c:v>
                </c:pt>
                <c:pt idx="577">
                  <c:v>6654308.4000000004</c:v>
                </c:pt>
                <c:pt idx="578">
                  <c:v>6654330.5</c:v>
                </c:pt>
                <c:pt idx="579">
                  <c:v>6654352.5999999996</c:v>
                </c:pt>
                <c:pt idx="580">
                  <c:v>6654374.5999999996</c:v>
                </c:pt>
                <c:pt idx="581">
                  <c:v>6654396.5</c:v>
                </c:pt>
                <c:pt idx="582">
                  <c:v>6654418.2000000002</c:v>
                </c:pt>
                <c:pt idx="583">
                  <c:v>6654439.7000000002</c:v>
                </c:pt>
                <c:pt idx="584">
                  <c:v>6654460.9000000004</c:v>
                </c:pt>
                <c:pt idx="585">
                  <c:v>6654481.9000000004</c:v>
                </c:pt>
                <c:pt idx="586">
                  <c:v>6654502.5</c:v>
                </c:pt>
                <c:pt idx="587">
                  <c:v>6654522.7000000002</c:v>
                </c:pt>
                <c:pt idx="588">
                  <c:v>6654542.5</c:v>
                </c:pt>
                <c:pt idx="589">
                  <c:v>6654561.9000000004</c:v>
                </c:pt>
                <c:pt idx="590">
                  <c:v>6654580.7999999998</c:v>
                </c:pt>
                <c:pt idx="591">
                  <c:v>6654599.0999999996</c:v>
                </c:pt>
                <c:pt idx="592">
                  <c:v>6654616.9000000004</c:v>
                </c:pt>
                <c:pt idx="593">
                  <c:v>6654634.0999999996</c:v>
                </c:pt>
                <c:pt idx="594">
                  <c:v>6654650.7000000002</c:v>
                </c:pt>
                <c:pt idx="595">
                  <c:v>6654666.7999999998</c:v>
                </c:pt>
                <c:pt idx="596">
                  <c:v>6654682.9000000004</c:v>
                </c:pt>
                <c:pt idx="597">
                  <c:v>6654699</c:v>
                </c:pt>
                <c:pt idx="598">
                  <c:v>6654715.0999999996</c:v>
                </c:pt>
                <c:pt idx="599">
                  <c:v>6654731.2000000002</c:v>
                </c:pt>
                <c:pt idx="600">
                  <c:v>6654747.2999999998</c:v>
                </c:pt>
                <c:pt idx="601">
                  <c:v>6654763.4000000004</c:v>
                </c:pt>
                <c:pt idx="602">
                  <c:v>6654779.5</c:v>
                </c:pt>
                <c:pt idx="603">
                  <c:v>6654795.5999999996</c:v>
                </c:pt>
                <c:pt idx="604">
                  <c:v>6654811.7999999998</c:v>
                </c:pt>
                <c:pt idx="605">
                  <c:v>6654827.9000000004</c:v>
                </c:pt>
                <c:pt idx="606">
                  <c:v>6654844</c:v>
                </c:pt>
                <c:pt idx="607">
                  <c:v>6654860.0999999996</c:v>
                </c:pt>
                <c:pt idx="608">
                  <c:v>6654876.2000000002</c:v>
                </c:pt>
                <c:pt idx="609">
                  <c:v>6654892.2999999998</c:v>
                </c:pt>
                <c:pt idx="610">
                  <c:v>6654908.4000000004</c:v>
                </c:pt>
                <c:pt idx="611">
                  <c:v>6654924.5</c:v>
                </c:pt>
                <c:pt idx="612">
                  <c:v>6654940.5999999996</c:v>
                </c:pt>
                <c:pt idx="613">
                  <c:v>6654956.7000000002</c:v>
                </c:pt>
                <c:pt idx="614">
                  <c:v>6654972.7999999998</c:v>
                </c:pt>
                <c:pt idx="615">
                  <c:v>6654988.9000000004</c:v>
                </c:pt>
                <c:pt idx="616">
                  <c:v>6655005</c:v>
                </c:pt>
                <c:pt idx="617">
                  <c:v>6655021.0999999996</c:v>
                </c:pt>
                <c:pt idx="618">
                  <c:v>6655037.2999999998</c:v>
                </c:pt>
                <c:pt idx="619">
                  <c:v>6655053.4000000004</c:v>
                </c:pt>
                <c:pt idx="620">
                  <c:v>6655069.5</c:v>
                </c:pt>
                <c:pt idx="621">
                  <c:v>6655085.5999999996</c:v>
                </c:pt>
                <c:pt idx="622">
                  <c:v>6655101.7000000002</c:v>
                </c:pt>
                <c:pt idx="623">
                  <c:v>6655117.7999999998</c:v>
                </c:pt>
                <c:pt idx="624">
                  <c:v>6655133.9000000004</c:v>
                </c:pt>
                <c:pt idx="625">
                  <c:v>6655150</c:v>
                </c:pt>
                <c:pt idx="626">
                  <c:v>6655166.0999999996</c:v>
                </c:pt>
                <c:pt idx="627">
                  <c:v>6655182.2000000002</c:v>
                </c:pt>
                <c:pt idx="628">
                  <c:v>6655198.2999999998</c:v>
                </c:pt>
                <c:pt idx="629">
                  <c:v>6655214.4000000004</c:v>
                </c:pt>
                <c:pt idx="630">
                  <c:v>6655230.5</c:v>
                </c:pt>
                <c:pt idx="631">
                  <c:v>6655246.7000000002</c:v>
                </c:pt>
                <c:pt idx="632">
                  <c:v>6655265.5</c:v>
                </c:pt>
                <c:pt idx="633">
                  <c:v>6655287.4000000004</c:v>
                </c:pt>
                <c:pt idx="634">
                  <c:v>6655309.5</c:v>
                </c:pt>
                <c:pt idx="635">
                  <c:v>6655331.5999999996</c:v>
                </c:pt>
                <c:pt idx="636">
                  <c:v>6655353.7000000002</c:v>
                </c:pt>
                <c:pt idx="637">
                  <c:v>6655375.7999999998</c:v>
                </c:pt>
                <c:pt idx="638">
                  <c:v>6655397.9000000004</c:v>
                </c:pt>
                <c:pt idx="639">
                  <c:v>6655420</c:v>
                </c:pt>
                <c:pt idx="640">
                  <c:v>6655442.0999999996</c:v>
                </c:pt>
                <c:pt idx="641">
                  <c:v>6655464.2999999998</c:v>
                </c:pt>
                <c:pt idx="642">
                  <c:v>6655486.4000000004</c:v>
                </c:pt>
                <c:pt idx="643">
                  <c:v>6655508.5</c:v>
                </c:pt>
                <c:pt idx="644">
                  <c:v>6655530.5999999996</c:v>
                </c:pt>
                <c:pt idx="645">
                  <c:v>6655552.7000000002</c:v>
                </c:pt>
                <c:pt idx="646">
                  <c:v>6655574.7999999998</c:v>
                </c:pt>
                <c:pt idx="647">
                  <c:v>6655596.9000000004</c:v>
                </c:pt>
                <c:pt idx="648">
                  <c:v>6655619</c:v>
                </c:pt>
                <c:pt idx="649">
                  <c:v>6655641.0999999996</c:v>
                </c:pt>
                <c:pt idx="650">
                  <c:v>6655663.2000000002</c:v>
                </c:pt>
                <c:pt idx="651">
                  <c:v>6655685.4000000004</c:v>
                </c:pt>
                <c:pt idx="652">
                  <c:v>6655707.5</c:v>
                </c:pt>
                <c:pt idx="653">
                  <c:v>6655728.7000000002</c:v>
                </c:pt>
                <c:pt idx="654">
                  <c:v>6655745.9000000004</c:v>
                </c:pt>
                <c:pt idx="655">
                  <c:v>6655761</c:v>
                </c:pt>
                <c:pt idx="656">
                  <c:v>6655776.2000000002</c:v>
                </c:pt>
                <c:pt idx="657">
                  <c:v>6655791.4000000004</c:v>
                </c:pt>
                <c:pt idx="658">
                  <c:v>6655806.5</c:v>
                </c:pt>
                <c:pt idx="659">
                  <c:v>6655821.7000000002</c:v>
                </c:pt>
                <c:pt idx="660">
                  <c:v>6655836.7999999998</c:v>
                </c:pt>
                <c:pt idx="661">
                  <c:v>6655852</c:v>
                </c:pt>
                <c:pt idx="662">
                  <c:v>6655867.2000000002</c:v>
                </c:pt>
                <c:pt idx="663">
                  <c:v>6655882.2999999998</c:v>
                </c:pt>
                <c:pt idx="664">
                  <c:v>6655897.5</c:v>
                </c:pt>
                <c:pt idx="665">
                  <c:v>6655912.5999999996</c:v>
                </c:pt>
                <c:pt idx="666">
                  <c:v>6655927.7999999998</c:v>
                </c:pt>
                <c:pt idx="667">
                  <c:v>6655942</c:v>
                </c:pt>
                <c:pt idx="668">
                  <c:v>6655948.9000000004</c:v>
                </c:pt>
                <c:pt idx="669">
                  <c:v>6655946.2999999998</c:v>
                </c:pt>
                <c:pt idx="670">
                  <c:v>6655934.7999999998</c:v>
                </c:pt>
                <c:pt idx="671">
                  <c:v>6655916.4000000004</c:v>
                </c:pt>
                <c:pt idx="672">
                  <c:v>6655894.7000000002</c:v>
                </c:pt>
                <c:pt idx="673">
                  <c:v>6655872.5999999996</c:v>
                </c:pt>
                <c:pt idx="674">
                  <c:v>6655850.5</c:v>
                </c:pt>
                <c:pt idx="675">
                  <c:v>6655828.4000000004</c:v>
                </c:pt>
                <c:pt idx="676">
                  <c:v>6655806.2999999998</c:v>
                </c:pt>
                <c:pt idx="677">
                  <c:v>6655784.2000000002</c:v>
                </c:pt>
                <c:pt idx="678">
                  <c:v>6655762.0999999996</c:v>
                </c:pt>
                <c:pt idx="679">
                  <c:v>6655739.9000000004</c:v>
                </c:pt>
                <c:pt idx="680">
                  <c:v>6655717.7999999998</c:v>
                </c:pt>
                <c:pt idx="681">
                  <c:v>6655695.7000000002</c:v>
                </c:pt>
                <c:pt idx="682">
                  <c:v>6655673.5999999996</c:v>
                </c:pt>
                <c:pt idx="683">
                  <c:v>6655651.5</c:v>
                </c:pt>
                <c:pt idx="684">
                  <c:v>6655629.4000000004</c:v>
                </c:pt>
                <c:pt idx="685">
                  <c:v>6655607.2999999998</c:v>
                </c:pt>
                <c:pt idx="686">
                  <c:v>6655585.2000000002</c:v>
                </c:pt>
                <c:pt idx="687">
                  <c:v>6655563.0999999996</c:v>
                </c:pt>
                <c:pt idx="688">
                  <c:v>6655540.9000000004</c:v>
                </c:pt>
                <c:pt idx="689">
                  <c:v>6655518.7999999998</c:v>
                </c:pt>
                <c:pt idx="690">
                  <c:v>6655496.7000000002</c:v>
                </c:pt>
                <c:pt idx="691">
                  <c:v>6655474.5999999996</c:v>
                </c:pt>
                <c:pt idx="692">
                  <c:v>6655452.5</c:v>
                </c:pt>
                <c:pt idx="693">
                  <c:v>6655430.4000000004</c:v>
                </c:pt>
                <c:pt idx="694">
                  <c:v>6655408.2999999998</c:v>
                </c:pt>
                <c:pt idx="695">
                  <c:v>6655386.2000000002</c:v>
                </c:pt>
                <c:pt idx="696">
                  <c:v>6655364.0999999996</c:v>
                </c:pt>
                <c:pt idx="697">
                  <c:v>6655342</c:v>
                </c:pt>
                <c:pt idx="698">
                  <c:v>6655319.9000000004</c:v>
                </c:pt>
                <c:pt idx="699">
                  <c:v>6655297.7999999998</c:v>
                </c:pt>
                <c:pt idx="700">
                  <c:v>6655275.5999999996</c:v>
                </c:pt>
                <c:pt idx="701">
                  <c:v>6655253.5</c:v>
                </c:pt>
                <c:pt idx="702">
                  <c:v>6655231.4000000004</c:v>
                </c:pt>
                <c:pt idx="703">
                  <c:v>6655209.2999999998</c:v>
                </c:pt>
                <c:pt idx="704">
                  <c:v>6655187.2000000002</c:v>
                </c:pt>
                <c:pt idx="705">
                  <c:v>6655165.0999999996</c:v>
                </c:pt>
                <c:pt idx="706">
                  <c:v>6655143</c:v>
                </c:pt>
                <c:pt idx="707">
                  <c:v>6655120.9000000004</c:v>
                </c:pt>
                <c:pt idx="708">
                  <c:v>6655098.7999999998</c:v>
                </c:pt>
                <c:pt idx="709">
                  <c:v>6655076.5999999996</c:v>
                </c:pt>
                <c:pt idx="710">
                  <c:v>6655054.5</c:v>
                </c:pt>
                <c:pt idx="711">
                  <c:v>6655032.4000000004</c:v>
                </c:pt>
                <c:pt idx="712">
                  <c:v>6655010.2999999998</c:v>
                </c:pt>
                <c:pt idx="713">
                  <c:v>6654988.2000000002</c:v>
                </c:pt>
                <c:pt idx="714">
                  <c:v>6654966.0999999996</c:v>
                </c:pt>
                <c:pt idx="715">
                  <c:v>6654944</c:v>
                </c:pt>
                <c:pt idx="716">
                  <c:v>6654921.9000000004</c:v>
                </c:pt>
                <c:pt idx="717">
                  <c:v>6654899.7999999998</c:v>
                </c:pt>
                <c:pt idx="718">
                  <c:v>6654877.7000000002</c:v>
                </c:pt>
                <c:pt idx="719">
                  <c:v>6654855.5</c:v>
                </c:pt>
                <c:pt idx="720">
                  <c:v>6654833.4000000004</c:v>
                </c:pt>
                <c:pt idx="721">
                  <c:v>6654811.2999999998</c:v>
                </c:pt>
                <c:pt idx="722">
                  <c:v>6654789.2000000002</c:v>
                </c:pt>
                <c:pt idx="723">
                  <c:v>6654767.0999999996</c:v>
                </c:pt>
                <c:pt idx="724">
                  <c:v>6654745</c:v>
                </c:pt>
                <c:pt idx="725">
                  <c:v>6654722.9000000004</c:v>
                </c:pt>
                <c:pt idx="726">
                  <c:v>6654700.7999999998</c:v>
                </c:pt>
                <c:pt idx="727">
                  <c:v>6654678.7000000002</c:v>
                </c:pt>
                <c:pt idx="728">
                  <c:v>6654656.5999999996</c:v>
                </c:pt>
                <c:pt idx="729">
                  <c:v>6654634.5</c:v>
                </c:pt>
                <c:pt idx="730">
                  <c:v>6654612.2999999998</c:v>
                </c:pt>
                <c:pt idx="731">
                  <c:v>6654590.2000000002</c:v>
                </c:pt>
                <c:pt idx="732">
                  <c:v>6654568.0999999996</c:v>
                </c:pt>
                <c:pt idx="733">
                  <c:v>6654546</c:v>
                </c:pt>
                <c:pt idx="734">
                  <c:v>6654523.9000000004</c:v>
                </c:pt>
                <c:pt idx="735">
                  <c:v>6654501.7999999998</c:v>
                </c:pt>
                <c:pt idx="736">
                  <c:v>6654479.7000000002</c:v>
                </c:pt>
                <c:pt idx="737">
                  <c:v>6654457.5999999996</c:v>
                </c:pt>
                <c:pt idx="738">
                  <c:v>6654435.5</c:v>
                </c:pt>
                <c:pt idx="739">
                  <c:v>6654413.4000000004</c:v>
                </c:pt>
                <c:pt idx="740">
                  <c:v>6654391.2000000002</c:v>
                </c:pt>
                <c:pt idx="741">
                  <c:v>6654369.0999999996</c:v>
                </c:pt>
                <c:pt idx="742">
                  <c:v>6654347</c:v>
                </c:pt>
                <c:pt idx="743">
                  <c:v>6654324.9000000004</c:v>
                </c:pt>
                <c:pt idx="744">
                  <c:v>6654302.7999999998</c:v>
                </c:pt>
                <c:pt idx="745">
                  <c:v>6654280.7000000002</c:v>
                </c:pt>
                <c:pt idx="746">
                  <c:v>6654258.5999999996</c:v>
                </c:pt>
                <c:pt idx="747">
                  <c:v>6654236.5</c:v>
                </c:pt>
                <c:pt idx="748">
                  <c:v>6654214.4000000004</c:v>
                </c:pt>
                <c:pt idx="749">
                  <c:v>6654192.2000000002</c:v>
                </c:pt>
                <c:pt idx="750">
                  <c:v>6654170.0999999996</c:v>
                </c:pt>
                <c:pt idx="751">
                  <c:v>6654148</c:v>
                </c:pt>
                <c:pt idx="752">
                  <c:v>6654125.9000000004</c:v>
                </c:pt>
                <c:pt idx="753">
                  <c:v>6654103.7999999998</c:v>
                </c:pt>
                <c:pt idx="754">
                  <c:v>6654081.7000000002</c:v>
                </c:pt>
                <c:pt idx="755">
                  <c:v>6654059.5999999996</c:v>
                </c:pt>
                <c:pt idx="756">
                  <c:v>6654037.5</c:v>
                </c:pt>
                <c:pt idx="757">
                  <c:v>6654015.4000000004</c:v>
                </c:pt>
                <c:pt idx="758">
                  <c:v>6653993.2000000002</c:v>
                </c:pt>
                <c:pt idx="759">
                  <c:v>6653971.0999999996</c:v>
                </c:pt>
                <c:pt idx="760">
                  <c:v>6653949</c:v>
                </c:pt>
                <c:pt idx="761">
                  <c:v>6653927.4000000004</c:v>
                </c:pt>
                <c:pt idx="762">
                  <c:v>6653907.0999999996</c:v>
                </c:pt>
                <c:pt idx="763">
                  <c:v>6653889.2999999998</c:v>
                </c:pt>
                <c:pt idx="764">
                  <c:v>6653874.7999999998</c:v>
                </c:pt>
                <c:pt idx="765">
                  <c:v>6653864.2000000002</c:v>
                </c:pt>
                <c:pt idx="766">
                  <c:v>6653858.0999999996</c:v>
                </c:pt>
                <c:pt idx="767">
                  <c:v>6653856.9000000004</c:v>
                </c:pt>
                <c:pt idx="768">
                  <c:v>6653860.4000000004</c:v>
                </c:pt>
                <c:pt idx="769">
                  <c:v>6653868.7000000002</c:v>
                </c:pt>
                <c:pt idx="770">
                  <c:v>6653879.2000000002</c:v>
                </c:pt>
                <c:pt idx="771">
                  <c:v>6653889.5999999996</c:v>
                </c:pt>
                <c:pt idx="772">
                  <c:v>6653900.5</c:v>
                </c:pt>
                <c:pt idx="773">
                  <c:v>6653912.2999999998</c:v>
                </c:pt>
                <c:pt idx="774">
                  <c:v>6653924.7999999998</c:v>
                </c:pt>
                <c:pt idx="775">
                  <c:v>6653938.2000000002</c:v>
                </c:pt>
                <c:pt idx="776">
                  <c:v>6653952.2999999998</c:v>
                </c:pt>
                <c:pt idx="777">
                  <c:v>6653967.2000000002</c:v>
                </c:pt>
                <c:pt idx="778">
                  <c:v>6653982.7000000002</c:v>
                </c:pt>
                <c:pt idx="779">
                  <c:v>6653999</c:v>
                </c:pt>
                <c:pt idx="780">
                  <c:v>6654015.9000000004</c:v>
                </c:pt>
                <c:pt idx="781">
                  <c:v>6654033.4000000004</c:v>
                </c:pt>
                <c:pt idx="782">
                  <c:v>6654051.4000000004</c:v>
                </c:pt>
                <c:pt idx="783">
                  <c:v>6654070.0999999996</c:v>
                </c:pt>
                <c:pt idx="784">
                  <c:v>6654089.2000000002</c:v>
                </c:pt>
                <c:pt idx="785">
                  <c:v>6654108.7999999998</c:v>
                </c:pt>
                <c:pt idx="786">
                  <c:v>6654128.9000000004</c:v>
                </c:pt>
                <c:pt idx="787">
                  <c:v>6654149.2999999998</c:v>
                </c:pt>
                <c:pt idx="788">
                  <c:v>6654170.0999999996</c:v>
                </c:pt>
                <c:pt idx="789">
                  <c:v>6654191.2000000002</c:v>
                </c:pt>
                <c:pt idx="790">
                  <c:v>6654212.5</c:v>
                </c:pt>
                <c:pt idx="791">
                  <c:v>6654234.2000000002</c:v>
                </c:pt>
                <c:pt idx="792">
                  <c:v>6654256</c:v>
                </c:pt>
                <c:pt idx="793">
                  <c:v>6654277.9000000004</c:v>
                </c:pt>
                <c:pt idx="794">
                  <c:v>6654299.9000000004</c:v>
                </c:pt>
                <c:pt idx="795">
                  <c:v>6654322</c:v>
                </c:pt>
                <c:pt idx="796">
                  <c:v>6654344.0999999996</c:v>
                </c:pt>
                <c:pt idx="797">
                  <c:v>6654366.2000000002</c:v>
                </c:pt>
                <c:pt idx="798">
                  <c:v>6654388.2999999998</c:v>
                </c:pt>
                <c:pt idx="799">
                  <c:v>6654410.2000000002</c:v>
                </c:pt>
                <c:pt idx="800">
                  <c:v>6654431.9000000004</c:v>
                </c:pt>
                <c:pt idx="801">
                  <c:v>6654453.5</c:v>
                </c:pt>
                <c:pt idx="802">
                  <c:v>6654474.7999999998</c:v>
                </c:pt>
                <c:pt idx="803">
                  <c:v>6654495.7999999998</c:v>
                </c:pt>
                <c:pt idx="804">
                  <c:v>6654516.5999999996</c:v>
                </c:pt>
                <c:pt idx="805">
                  <c:v>6654536.9000000004</c:v>
                </c:pt>
                <c:pt idx="806">
                  <c:v>6654556.9000000004</c:v>
                </c:pt>
                <c:pt idx="807">
                  <c:v>6654576.4000000004</c:v>
                </c:pt>
                <c:pt idx="808">
                  <c:v>6654595.4000000004</c:v>
                </c:pt>
                <c:pt idx="809">
                  <c:v>6654613.9000000004</c:v>
                </c:pt>
                <c:pt idx="810">
                  <c:v>6654631.9000000004</c:v>
                </c:pt>
                <c:pt idx="811">
                  <c:v>6654649.2999999998</c:v>
                </c:pt>
                <c:pt idx="812">
                  <c:v>6654666</c:v>
                </c:pt>
                <c:pt idx="813">
                  <c:v>6654682.2000000002</c:v>
                </c:pt>
                <c:pt idx="814">
                  <c:v>6654698.2999999998</c:v>
                </c:pt>
                <c:pt idx="815">
                  <c:v>6654714.4000000004</c:v>
                </c:pt>
                <c:pt idx="816">
                  <c:v>6654730.5</c:v>
                </c:pt>
                <c:pt idx="817">
                  <c:v>6654746.5999999996</c:v>
                </c:pt>
                <c:pt idx="818">
                  <c:v>6654762.7000000002</c:v>
                </c:pt>
                <c:pt idx="819">
                  <c:v>6654778.9000000004</c:v>
                </c:pt>
                <c:pt idx="820">
                  <c:v>6654795</c:v>
                </c:pt>
                <c:pt idx="821">
                  <c:v>6654811.0999999996</c:v>
                </c:pt>
                <c:pt idx="822">
                  <c:v>6654827.2000000002</c:v>
                </c:pt>
                <c:pt idx="823">
                  <c:v>6654843.2999999998</c:v>
                </c:pt>
                <c:pt idx="824">
                  <c:v>6654859.4000000004</c:v>
                </c:pt>
                <c:pt idx="825">
                  <c:v>6654875.5</c:v>
                </c:pt>
                <c:pt idx="826">
                  <c:v>6654891.5999999996</c:v>
                </c:pt>
                <c:pt idx="827">
                  <c:v>6654907.7000000002</c:v>
                </c:pt>
                <c:pt idx="828">
                  <c:v>6654923.7999999998</c:v>
                </c:pt>
                <c:pt idx="829">
                  <c:v>6654939.9000000004</c:v>
                </c:pt>
                <c:pt idx="830">
                  <c:v>6654956</c:v>
                </c:pt>
                <c:pt idx="831">
                  <c:v>6654972.0999999996</c:v>
                </c:pt>
                <c:pt idx="832">
                  <c:v>6654988.2000000002</c:v>
                </c:pt>
                <c:pt idx="833">
                  <c:v>6655004.4000000004</c:v>
                </c:pt>
                <c:pt idx="834">
                  <c:v>6655020.5</c:v>
                </c:pt>
                <c:pt idx="835">
                  <c:v>6655036.5999999996</c:v>
                </c:pt>
                <c:pt idx="836">
                  <c:v>6655052.7000000002</c:v>
                </c:pt>
                <c:pt idx="837">
                  <c:v>6655068.7999999998</c:v>
                </c:pt>
                <c:pt idx="838">
                  <c:v>6655084.9000000004</c:v>
                </c:pt>
                <c:pt idx="839">
                  <c:v>6655101</c:v>
                </c:pt>
                <c:pt idx="840">
                  <c:v>6655117.0999999996</c:v>
                </c:pt>
                <c:pt idx="841">
                  <c:v>6655133.2000000002</c:v>
                </c:pt>
                <c:pt idx="842">
                  <c:v>6655149.2999999998</c:v>
                </c:pt>
                <c:pt idx="843">
                  <c:v>6655165.4000000004</c:v>
                </c:pt>
                <c:pt idx="844">
                  <c:v>6655181.5</c:v>
                </c:pt>
                <c:pt idx="845">
                  <c:v>6655197.5999999996</c:v>
                </c:pt>
                <c:pt idx="846">
                  <c:v>6655213.7000000002</c:v>
                </c:pt>
                <c:pt idx="847">
                  <c:v>6655229.9000000004</c:v>
                </c:pt>
                <c:pt idx="848">
                  <c:v>6655246</c:v>
                </c:pt>
                <c:pt idx="849">
                  <c:v>6655262.0999999996</c:v>
                </c:pt>
                <c:pt idx="850">
                  <c:v>6655279.5999999996</c:v>
                </c:pt>
                <c:pt idx="851">
                  <c:v>6655301</c:v>
                </c:pt>
                <c:pt idx="852">
                  <c:v>6655323.0999999996</c:v>
                </c:pt>
                <c:pt idx="853">
                  <c:v>6655345.2000000002</c:v>
                </c:pt>
                <c:pt idx="854">
                  <c:v>6655367.2999999998</c:v>
                </c:pt>
                <c:pt idx="855">
                  <c:v>6655389.4000000004</c:v>
                </c:pt>
                <c:pt idx="856">
                  <c:v>6655411.5</c:v>
                </c:pt>
                <c:pt idx="857">
                  <c:v>6655433.5999999996</c:v>
                </c:pt>
                <c:pt idx="858">
                  <c:v>6655455.7999999998</c:v>
                </c:pt>
                <c:pt idx="859">
                  <c:v>6655477.9000000004</c:v>
                </c:pt>
                <c:pt idx="860">
                  <c:v>6655500</c:v>
                </c:pt>
                <c:pt idx="861">
                  <c:v>6655522.0999999996</c:v>
                </c:pt>
                <c:pt idx="862">
                  <c:v>6655544.2000000002</c:v>
                </c:pt>
                <c:pt idx="863">
                  <c:v>6655566.2999999998</c:v>
                </c:pt>
                <c:pt idx="864">
                  <c:v>6655588.4000000004</c:v>
                </c:pt>
                <c:pt idx="865">
                  <c:v>6655610.5</c:v>
                </c:pt>
                <c:pt idx="866">
                  <c:v>6655632.5999999996</c:v>
                </c:pt>
                <c:pt idx="867">
                  <c:v>6655654.7000000002</c:v>
                </c:pt>
                <c:pt idx="868">
                  <c:v>6655676.7999999998</c:v>
                </c:pt>
                <c:pt idx="869">
                  <c:v>6655699</c:v>
                </c:pt>
                <c:pt idx="870">
                  <c:v>6655721.0999999996</c:v>
                </c:pt>
                <c:pt idx="871">
                  <c:v>6655742.9000000004</c:v>
                </c:pt>
                <c:pt idx="872">
                  <c:v>6655761.5</c:v>
                </c:pt>
                <c:pt idx="873">
                  <c:v>6655776.7000000002</c:v>
                </c:pt>
                <c:pt idx="874">
                  <c:v>6655791.9000000004</c:v>
                </c:pt>
                <c:pt idx="875">
                  <c:v>6655807.0999999996</c:v>
                </c:pt>
                <c:pt idx="876">
                  <c:v>6655822.2000000002</c:v>
                </c:pt>
                <c:pt idx="877">
                  <c:v>6655837.4000000004</c:v>
                </c:pt>
                <c:pt idx="878">
                  <c:v>6655852.5</c:v>
                </c:pt>
                <c:pt idx="879">
                  <c:v>6655867.7000000002</c:v>
                </c:pt>
                <c:pt idx="880">
                  <c:v>6655882.9000000004</c:v>
                </c:pt>
                <c:pt idx="881">
                  <c:v>6655898</c:v>
                </c:pt>
                <c:pt idx="882">
                  <c:v>6655913.2000000002</c:v>
                </c:pt>
                <c:pt idx="883">
                  <c:v>6655928.2999999998</c:v>
                </c:pt>
                <c:pt idx="884">
                  <c:v>6655943.5</c:v>
                </c:pt>
                <c:pt idx="885">
                  <c:v>6655958.5</c:v>
                </c:pt>
                <c:pt idx="886">
                  <c:v>6655968.0999999996</c:v>
                </c:pt>
                <c:pt idx="887">
                  <c:v>6655968.2999999998</c:v>
                </c:pt>
                <c:pt idx="888">
                  <c:v>6655959.2999999998</c:v>
                </c:pt>
                <c:pt idx="889">
                  <c:v>6655942.7000000002</c:v>
                </c:pt>
                <c:pt idx="890">
                  <c:v>6655921.5999999996</c:v>
                </c:pt>
                <c:pt idx="891">
                  <c:v>6655899.5</c:v>
                </c:pt>
                <c:pt idx="892">
                  <c:v>6655877.4000000004</c:v>
                </c:pt>
                <c:pt idx="893">
                  <c:v>6655855.2999999998</c:v>
                </c:pt>
                <c:pt idx="894">
                  <c:v>6655833.2000000002</c:v>
                </c:pt>
                <c:pt idx="895">
                  <c:v>6655811.0999999996</c:v>
                </c:pt>
                <c:pt idx="896">
                  <c:v>6655788.9000000004</c:v>
                </c:pt>
                <c:pt idx="897">
                  <c:v>6655766.7999999998</c:v>
                </c:pt>
                <c:pt idx="898">
                  <c:v>6655744.7000000002</c:v>
                </c:pt>
                <c:pt idx="899">
                  <c:v>6655722.5999999996</c:v>
                </c:pt>
                <c:pt idx="900">
                  <c:v>6655700.5</c:v>
                </c:pt>
                <c:pt idx="901">
                  <c:v>6655678.4000000004</c:v>
                </c:pt>
                <c:pt idx="902">
                  <c:v>6655656.2999999998</c:v>
                </c:pt>
                <c:pt idx="903">
                  <c:v>6655634.2000000002</c:v>
                </c:pt>
                <c:pt idx="904">
                  <c:v>6655612.0999999996</c:v>
                </c:pt>
                <c:pt idx="905">
                  <c:v>6655589.9000000004</c:v>
                </c:pt>
                <c:pt idx="906">
                  <c:v>6655567.7999999998</c:v>
                </c:pt>
                <c:pt idx="907">
                  <c:v>6655545.7000000002</c:v>
                </c:pt>
                <c:pt idx="908">
                  <c:v>6655523.5999999996</c:v>
                </c:pt>
                <c:pt idx="909">
                  <c:v>6655501.5</c:v>
                </c:pt>
                <c:pt idx="910">
                  <c:v>6655479.4000000004</c:v>
                </c:pt>
                <c:pt idx="911">
                  <c:v>6655457.2999999998</c:v>
                </c:pt>
                <c:pt idx="912">
                  <c:v>6655435.2000000002</c:v>
                </c:pt>
                <c:pt idx="913">
                  <c:v>6655413.0999999996</c:v>
                </c:pt>
                <c:pt idx="914">
                  <c:v>6655391</c:v>
                </c:pt>
                <c:pt idx="915">
                  <c:v>6655368.7999999998</c:v>
                </c:pt>
                <c:pt idx="916">
                  <c:v>6655346.7000000002</c:v>
                </c:pt>
                <c:pt idx="917">
                  <c:v>6655324.5999999996</c:v>
                </c:pt>
                <c:pt idx="918">
                  <c:v>6655302.5</c:v>
                </c:pt>
                <c:pt idx="919">
                  <c:v>6655280.4000000004</c:v>
                </c:pt>
                <c:pt idx="920">
                  <c:v>6655258.2999999998</c:v>
                </c:pt>
                <c:pt idx="921">
                  <c:v>6655236.2000000002</c:v>
                </c:pt>
                <c:pt idx="922">
                  <c:v>6655214.0999999996</c:v>
                </c:pt>
                <c:pt idx="923">
                  <c:v>6655192</c:v>
                </c:pt>
                <c:pt idx="924">
                  <c:v>6655169.9000000004</c:v>
                </c:pt>
                <c:pt idx="925">
                  <c:v>6655147.7999999998</c:v>
                </c:pt>
                <c:pt idx="926">
                  <c:v>6655125.5999999996</c:v>
                </c:pt>
                <c:pt idx="927">
                  <c:v>6655103.5</c:v>
                </c:pt>
                <c:pt idx="928">
                  <c:v>6655081.4000000004</c:v>
                </c:pt>
                <c:pt idx="929">
                  <c:v>6655059.2999999998</c:v>
                </c:pt>
                <c:pt idx="930">
                  <c:v>6655037.2000000002</c:v>
                </c:pt>
                <c:pt idx="931">
                  <c:v>6655015.0999999996</c:v>
                </c:pt>
                <c:pt idx="932">
                  <c:v>6654993</c:v>
                </c:pt>
                <c:pt idx="933">
                  <c:v>6654970.9000000004</c:v>
                </c:pt>
                <c:pt idx="934">
                  <c:v>6654948.7999999998</c:v>
                </c:pt>
                <c:pt idx="935">
                  <c:v>6654926.5999999996</c:v>
                </c:pt>
                <c:pt idx="936">
                  <c:v>6654904.5</c:v>
                </c:pt>
                <c:pt idx="937">
                  <c:v>6654882.4000000004</c:v>
                </c:pt>
                <c:pt idx="938">
                  <c:v>6654860.2999999998</c:v>
                </c:pt>
                <c:pt idx="939">
                  <c:v>6654838.2000000002</c:v>
                </c:pt>
                <c:pt idx="940">
                  <c:v>6654816.0999999996</c:v>
                </c:pt>
                <c:pt idx="941">
                  <c:v>6654794</c:v>
                </c:pt>
                <c:pt idx="942">
                  <c:v>6654771.9000000004</c:v>
                </c:pt>
                <c:pt idx="943">
                  <c:v>6654749.7999999998</c:v>
                </c:pt>
                <c:pt idx="944">
                  <c:v>6654727.7000000002</c:v>
                </c:pt>
                <c:pt idx="945">
                  <c:v>6654705.5</c:v>
                </c:pt>
                <c:pt idx="946">
                  <c:v>6654683.4000000004</c:v>
                </c:pt>
                <c:pt idx="947">
                  <c:v>6654661.2999999998</c:v>
                </c:pt>
                <c:pt idx="948">
                  <c:v>6654639.2000000002</c:v>
                </c:pt>
              </c:numCache>
            </c:numRef>
          </c:xVal>
          <c:yVal>
            <c:numRef>
              <c:f>'8-figure 45mph'!$C$1:$C$998</c:f>
              <c:numCache>
                <c:formatCode>General</c:formatCode>
                <c:ptCount val="998"/>
                <c:pt idx="0">
                  <c:v>3388579.8</c:v>
                </c:pt>
                <c:pt idx="1">
                  <c:v>3388579.8</c:v>
                </c:pt>
                <c:pt idx="2">
                  <c:v>3388579.8</c:v>
                </c:pt>
                <c:pt idx="3">
                  <c:v>3388579.8</c:v>
                </c:pt>
                <c:pt idx="4">
                  <c:v>3388579.8</c:v>
                </c:pt>
                <c:pt idx="5">
                  <c:v>3388579.8</c:v>
                </c:pt>
                <c:pt idx="6">
                  <c:v>3388579.8</c:v>
                </c:pt>
                <c:pt idx="7">
                  <c:v>3388579.8</c:v>
                </c:pt>
                <c:pt idx="8">
                  <c:v>3388579.8</c:v>
                </c:pt>
                <c:pt idx="9">
                  <c:v>3388579.8</c:v>
                </c:pt>
                <c:pt idx="10">
                  <c:v>3388579.8</c:v>
                </c:pt>
                <c:pt idx="11">
                  <c:v>3388579.8</c:v>
                </c:pt>
                <c:pt idx="12">
                  <c:v>3388579.7</c:v>
                </c:pt>
                <c:pt idx="13">
                  <c:v>3388579.5</c:v>
                </c:pt>
                <c:pt idx="14">
                  <c:v>3388579.2</c:v>
                </c:pt>
                <c:pt idx="15">
                  <c:v>3388578.9</c:v>
                </c:pt>
                <c:pt idx="16">
                  <c:v>3388578.5</c:v>
                </c:pt>
                <c:pt idx="17">
                  <c:v>3388578</c:v>
                </c:pt>
                <c:pt idx="18">
                  <c:v>3388577.4</c:v>
                </c:pt>
                <c:pt idx="19">
                  <c:v>3388576.8</c:v>
                </c:pt>
                <c:pt idx="20">
                  <c:v>3388576.1</c:v>
                </c:pt>
                <c:pt idx="21">
                  <c:v>3388575.4</c:v>
                </c:pt>
                <c:pt idx="22">
                  <c:v>3388574.8</c:v>
                </c:pt>
                <c:pt idx="23">
                  <c:v>3388574.1</c:v>
                </c:pt>
                <c:pt idx="24">
                  <c:v>3388573.4</c:v>
                </c:pt>
                <c:pt idx="25">
                  <c:v>3388572.8</c:v>
                </c:pt>
                <c:pt idx="26">
                  <c:v>3388572.1</c:v>
                </c:pt>
                <c:pt idx="27">
                  <c:v>3388571.4</c:v>
                </c:pt>
                <c:pt idx="28">
                  <c:v>3388570.8</c:v>
                </c:pt>
                <c:pt idx="29">
                  <c:v>3388570.1</c:v>
                </c:pt>
                <c:pt idx="30">
                  <c:v>3388569.4</c:v>
                </c:pt>
                <c:pt idx="31">
                  <c:v>3388568.8</c:v>
                </c:pt>
                <c:pt idx="32">
                  <c:v>3388568.1</c:v>
                </c:pt>
                <c:pt idx="33">
                  <c:v>3388567.4</c:v>
                </c:pt>
                <c:pt idx="34">
                  <c:v>3388566.8</c:v>
                </c:pt>
                <c:pt idx="35">
                  <c:v>3388566.1</c:v>
                </c:pt>
                <c:pt idx="36">
                  <c:v>3388565.4</c:v>
                </c:pt>
                <c:pt idx="37">
                  <c:v>3388564.7</c:v>
                </c:pt>
                <c:pt idx="38">
                  <c:v>3388564.1</c:v>
                </c:pt>
                <c:pt idx="39">
                  <c:v>3388563.4</c:v>
                </c:pt>
                <c:pt idx="40">
                  <c:v>3388562.7</c:v>
                </c:pt>
                <c:pt idx="41">
                  <c:v>3388562.1</c:v>
                </c:pt>
                <c:pt idx="42">
                  <c:v>3388561.4</c:v>
                </c:pt>
                <c:pt idx="43">
                  <c:v>3388560.7</c:v>
                </c:pt>
                <c:pt idx="44">
                  <c:v>3388560.1</c:v>
                </c:pt>
                <c:pt idx="45">
                  <c:v>3388559.4</c:v>
                </c:pt>
                <c:pt idx="46">
                  <c:v>3388558.7</c:v>
                </c:pt>
                <c:pt idx="47">
                  <c:v>3388558.1</c:v>
                </c:pt>
                <c:pt idx="48">
                  <c:v>3388557.4</c:v>
                </c:pt>
                <c:pt idx="49">
                  <c:v>3388556.7</c:v>
                </c:pt>
                <c:pt idx="50">
                  <c:v>3388556.1</c:v>
                </c:pt>
                <c:pt idx="51">
                  <c:v>3388555.4</c:v>
                </c:pt>
                <c:pt idx="52">
                  <c:v>3388554.7</c:v>
                </c:pt>
                <c:pt idx="53">
                  <c:v>3388554</c:v>
                </c:pt>
                <c:pt idx="54">
                  <c:v>3388553.4</c:v>
                </c:pt>
                <c:pt idx="55">
                  <c:v>3388552.7</c:v>
                </c:pt>
                <c:pt idx="56">
                  <c:v>3388552</c:v>
                </c:pt>
                <c:pt idx="57">
                  <c:v>3388551.4</c:v>
                </c:pt>
                <c:pt idx="58">
                  <c:v>3388550.7</c:v>
                </c:pt>
                <c:pt idx="59">
                  <c:v>3388550</c:v>
                </c:pt>
                <c:pt idx="60">
                  <c:v>3388549.4</c:v>
                </c:pt>
                <c:pt idx="61">
                  <c:v>3388548.7</c:v>
                </c:pt>
                <c:pt idx="62">
                  <c:v>3388548</c:v>
                </c:pt>
                <c:pt idx="63">
                  <c:v>3388547.4</c:v>
                </c:pt>
                <c:pt idx="64">
                  <c:v>3388546.7</c:v>
                </c:pt>
                <c:pt idx="65">
                  <c:v>3388546</c:v>
                </c:pt>
                <c:pt idx="66">
                  <c:v>3388545.4</c:v>
                </c:pt>
                <c:pt idx="67">
                  <c:v>3388544.7</c:v>
                </c:pt>
                <c:pt idx="68">
                  <c:v>3388544</c:v>
                </c:pt>
                <c:pt idx="69">
                  <c:v>3388543.3</c:v>
                </c:pt>
                <c:pt idx="70">
                  <c:v>3388542.7</c:v>
                </c:pt>
                <c:pt idx="71">
                  <c:v>3388542</c:v>
                </c:pt>
                <c:pt idx="72">
                  <c:v>3388541.3</c:v>
                </c:pt>
                <c:pt idx="73">
                  <c:v>3388540.7</c:v>
                </c:pt>
                <c:pt idx="74">
                  <c:v>3388540</c:v>
                </c:pt>
                <c:pt idx="75">
                  <c:v>3388539.3</c:v>
                </c:pt>
                <c:pt idx="76">
                  <c:v>3388538.7</c:v>
                </c:pt>
                <c:pt idx="77">
                  <c:v>3388538</c:v>
                </c:pt>
                <c:pt idx="78">
                  <c:v>3388537.3</c:v>
                </c:pt>
                <c:pt idx="79">
                  <c:v>3388536.7</c:v>
                </c:pt>
                <c:pt idx="80">
                  <c:v>3388536</c:v>
                </c:pt>
                <c:pt idx="81">
                  <c:v>3388535.3</c:v>
                </c:pt>
                <c:pt idx="82">
                  <c:v>3388534.7</c:v>
                </c:pt>
                <c:pt idx="83">
                  <c:v>3388534</c:v>
                </c:pt>
                <c:pt idx="84">
                  <c:v>3388533.3</c:v>
                </c:pt>
                <c:pt idx="85">
                  <c:v>3388532.6</c:v>
                </c:pt>
                <c:pt idx="86">
                  <c:v>3388532</c:v>
                </c:pt>
                <c:pt idx="87">
                  <c:v>3388531.3</c:v>
                </c:pt>
                <c:pt idx="88">
                  <c:v>3388530.6</c:v>
                </c:pt>
                <c:pt idx="89">
                  <c:v>3388530</c:v>
                </c:pt>
                <c:pt idx="90">
                  <c:v>3388529.3</c:v>
                </c:pt>
                <c:pt idx="91">
                  <c:v>3388528.6</c:v>
                </c:pt>
                <c:pt idx="92">
                  <c:v>3388528</c:v>
                </c:pt>
                <c:pt idx="93">
                  <c:v>3388527.3</c:v>
                </c:pt>
                <c:pt idx="94">
                  <c:v>3388526.6</c:v>
                </c:pt>
                <c:pt idx="95">
                  <c:v>3388526</c:v>
                </c:pt>
                <c:pt idx="96">
                  <c:v>3388525.3</c:v>
                </c:pt>
                <c:pt idx="97">
                  <c:v>3388524.6</c:v>
                </c:pt>
                <c:pt idx="98">
                  <c:v>3388524</c:v>
                </c:pt>
                <c:pt idx="99">
                  <c:v>3388523.3</c:v>
                </c:pt>
                <c:pt idx="100">
                  <c:v>3388522.6</c:v>
                </c:pt>
                <c:pt idx="101">
                  <c:v>3388521.9</c:v>
                </c:pt>
                <c:pt idx="102">
                  <c:v>3388521.3</c:v>
                </c:pt>
                <c:pt idx="103">
                  <c:v>3388520.6</c:v>
                </c:pt>
                <c:pt idx="104">
                  <c:v>3388519.9</c:v>
                </c:pt>
                <c:pt idx="105">
                  <c:v>3388519.7</c:v>
                </c:pt>
                <c:pt idx="106">
                  <c:v>3388523.4</c:v>
                </c:pt>
                <c:pt idx="107">
                  <c:v>3388531.7</c:v>
                </c:pt>
                <c:pt idx="108">
                  <c:v>3388544.4</c:v>
                </c:pt>
                <c:pt idx="109">
                  <c:v>3388560.6</c:v>
                </c:pt>
                <c:pt idx="110">
                  <c:v>3388579.8</c:v>
                </c:pt>
                <c:pt idx="111">
                  <c:v>3388600.9</c:v>
                </c:pt>
                <c:pt idx="112">
                  <c:v>3388622.9</c:v>
                </c:pt>
                <c:pt idx="113">
                  <c:v>3388644.7</c:v>
                </c:pt>
                <c:pt idx="114">
                  <c:v>3388665.4</c:v>
                </c:pt>
                <c:pt idx="115">
                  <c:v>3388684.9</c:v>
                </c:pt>
                <c:pt idx="116">
                  <c:v>3388704.4</c:v>
                </c:pt>
                <c:pt idx="117">
                  <c:v>3388723.7</c:v>
                </c:pt>
                <c:pt idx="118">
                  <c:v>3388742.5</c:v>
                </c:pt>
                <c:pt idx="119">
                  <c:v>3388760.7</c:v>
                </c:pt>
                <c:pt idx="120">
                  <c:v>3388778.4</c:v>
                </c:pt>
                <c:pt idx="121">
                  <c:v>3388795.5</c:v>
                </c:pt>
                <c:pt idx="122">
                  <c:v>3388812</c:v>
                </c:pt>
                <c:pt idx="123">
                  <c:v>3388827.7</c:v>
                </c:pt>
                <c:pt idx="124">
                  <c:v>3388842.8</c:v>
                </c:pt>
                <c:pt idx="125">
                  <c:v>3388857.2</c:v>
                </c:pt>
                <c:pt idx="126">
                  <c:v>3388870.8</c:v>
                </c:pt>
                <c:pt idx="127">
                  <c:v>3388883.6</c:v>
                </c:pt>
                <c:pt idx="128">
                  <c:v>3388895.6</c:v>
                </c:pt>
                <c:pt idx="129">
                  <c:v>3388906.8</c:v>
                </c:pt>
                <c:pt idx="130">
                  <c:v>3388917.1</c:v>
                </c:pt>
                <c:pt idx="131">
                  <c:v>3388926.6</c:v>
                </c:pt>
                <c:pt idx="132">
                  <c:v>3388935.1</c:v>
                </c:pt>
                <c:pt idx="133">
                  <c:v>3388942.8</c:v>
                </c:pt>
                <c:pt idx="134">
                  <c:v>3388949.5</c:v>
                </c:pt>
                <c:pt idx="135">
                  <c:v>3388955.3</c:v>
                </c:pt>
                <c:pt idx="136">
                  <c:v>3388960.1</c:v>
                </c:pt>
                <c:pt idx="137">
                  <c:v>3388964</c:v>
                </c:pt>
                <c:pt idx="138">
                  <c:v>3388966.9</c:v>
                </c:pt>
                <c:pt idx="139">
                  <c:v>3388968.9</c:v>
                </c:pt>
                <c:pt idx="140">
                  <c:v>3388969.8</c:v>
                </c:pt>
                <c:pt idx="141">
                  <c:v>3388969.8</c:v>
                </c:pt>
                <c:pt idx="142">
                  <c:v>3388968.9</c:v>
                </c:pt>
                <c:pt idx="143">
                  <c:v>3388966.9</c:v>
                </c:pt>
                <c:pt idx="144">
                  <c:v>3388964</c:v>
                </c:pt>
                <c:pt idx="145">
                  <c:v>3388960.1</c:v>
                </c:pt>
                <c:pt idx="146">
                  <c:v>3388955.2</c:v>
                </c:pt>
                <c:pt idx="147">
                  <c:v>3388949.4</c:v>
                </c:pt>
                <c:pt idx="148">
                  <c:v>3388942.7</c:v>
                </c:pt>
                <c:pt idx="149">
                  <c:v>3388935.1</c:v>
                </c:pt>
                <c:pt idx="150">
                  <c:v>3388926.5</c:v>
                </c:pt>
                <c:pt idx="151">
                  <c:v>3388917</c:v>
                </c:pt>
                <c:pt idx="152">
                  <c:v>3388906.7</c:v>
                </c:pt>
                <c:pt idx="153">
                  <c:v>3388895.5</c:v>
                </c:pt>
                <c:pt idx="154">
                  <c:v>3388883.5</c:v>
                </c:pt>
                <c:pt idx="155">
                  <c:v>3388870.7</c:v>
                </c:pt>
                <c:pt idx="156">
                  <c:v>3388857.1</c:v>
                </c:pt>
                <c:pt idx="157">
                  <c:v>3388842.7</c:v>
                </c:pt>
                <c:pt idx="158">
                  <c:v>3388827.7</c:v>
                </c:pt>
                <c:pt idx="159">
                  <c:v>3388812.5</c:v>
                </c:pt>
                <c:pt idx="160">
                  <c:v>3388797.4</c:v>
                </c:pt>
                <c:pt idx="161">
                  <c:v>3388782.2</c:v>
                </c:pt>
                <c:pt idx="162">
                  <c:v>3388767</c:v>
                </c:pt>
                <c:pt idx="163">
                  <c:v>3388751.9</c:v>
                </c:pt>
                <c:pt idx="164">
                  <c:v>3388736.7</c:v>
                </c:pt>
                <c:pt idx="165">
                  <c:v>3388721.6</c:v>
                </c:pt>
                <c:pt idx="166">
                  <c:v>3388706.4</c:v>
                </c:pt>
                <c:pt idx="167">
                  <c:v>3388691.2</c:v>
                </c:pt>
                <c:pt idx="168">
                  <c:v>3388676.1</c:v>
                </c:pt>
                <c:pt idx="169">
                  <c:v>3388660.9</c:v>
                </c:pt>
                <c:pt idx="170">
                  <c:v>3388645.7</c:v>
                </c:pt>
                <c:pt idx="171">
                  <c:v>3388630.6</c:v>
                </c:pt>
                <c:pt idx="172">
                  <c:v>3388615.4</c:v>
                </c:pt>
                <c:pt idx="173">
                  <c:v>3388600.3</c:v>
                </c:pt>
                <c:pt idx="174">
                  <c:v>3388585.1</c:v>
                </c:pt>
                <c:pt idx="175">
                  <c:v>3388569.9</c:v>
                </c:pt>
                <c:pt idx="176">
                  <c:v>3388554.8</c:v>
                </c:pt>
                <c:pt idx="177">
                  <c:v>3388539.6</c:v>
                </c:pt>
                <c:pt idx="178">
                  <c:v>3388524.5</c:v>
                </c:pt>
                <c:pt idx="179">
                  <c:v>3388509.3</c:v>
                </c:pt>
                <c:pt idx="180">
                  <c:v>3388494.1</c:v>
                </c:pt>
                <c:pt idx="181">
                  <c:v>3388479</c:v>
                </c:pt>
                <c:pt idx="182">
                  <c:v>3388463.8</c:v>
                </c:pt>
                <c:pt idx="183">
                  <c:v>3388448.7</c:v>
                </c:pt>
                <c:pt idx="184">
                  <c:v>3388433.5</c:v>
                </c:pt>
                <c:pt idx="185">
                  <c:v>3388418.3</c:v>
                </c:pt>
                <c:pt idx="186">
                  <c:v>3388403.2</c:v>
                </c:pt>
                <c:pt idx="187">
                  <c:v>3388388</c:v>
                </c:pt>
                <c:pt idx="188">
                  <c:v>3388372.8</c:v>
                </c:pt>
                <c:pt idx="189">
                  <c:v>3388357.7</c:v>
                </c:pt>
                <c:pt idx="190">
                  <c:v>3388342.5</c:v>
                </c:pt>
                <c:pt idx="191">
                  <c:v>3388327.4</c:v>
                </c:pt>
                <c:pt idx="192">
                  <c:v>3388312.2</c:v>
                </c:pt>
                <c:pt idx="193">
                  <c:v>3388297</c:v>
                </c:pt>
                <c:pt idx="194">
                  <c:v>3388281.9</c:v>
                </c:pt>
                <c:pt idx="195">
                  <c:v>3388268.1</c:v>
                </c:pt>
                <c:pt idx="196">
                  <c:v>3388262.1</c:v>
                </c:pt>
                <c:pt idx="197">
                  <c:v>3388262.6</c:v>
                </c:pt>
                <c:pt idx="198">
                  <c:v>3388263.3</c:v>
                </c:pt>
                <c:pt idx="199">
                  <c:v>3388263.9</c:v>
                </c:pt>
                <c:pt idx="200">
                  <c:v>3388264.6</c:v>
                </c:pt>
                <c:pt idx="201">
                  <c:v>3388265.3</c:v>
                </c:pt>
                <c:pt idx="202">
                  <c:v>3388266</c:v>
                </c:pt>
                <c:pt idx="203">
                  <c:v>3388266.6</c:v>
                </c:pt>
                <c:pt idx="204">
                  <c:v>3388267.3</c:v>
                </c:pt>
                <c:pt idx="205">
                  <c:v>3388268</c:v>
                </c:pt>
                <c:pt idx="206">
                  <c:v>3388268.6</c:v>
                </c:pt>
                <c:pt idx="207">
                  <c:v>3388269.3</c:v>
                </c:pt>
                <c:pt idx="208">
                  <c:v>3388270</c:v>
                </c:pt>
                <c:pt idx="209">
                  <c:v>3388270.7</c:v>
                </c:pt>
                <c:pt idx="210">
                  <c:v>3388271.3</c:v>
                </c:pt>
                <c:pt idx="211">
                  <c:v>3388272</c:v>
                </c:pt>
                <c:pt idx="212">
                  <c:v>3388272.7</c:v>
                </c:pt>
                <c:pt idx="213">
                  <c:v>3388273.3</c:v>
                </c:pt>
                <c:pt idx="214">
                  <c:v>3388274</c:v>
                </c:pt>
                <c:pt idx="215">
                  <c:v>3388274.7</c:v>
                </c:pt>
                <c:pt idx="216">
                  <c:v>3388277.1</c:v>
                </c:pt>
                <c:pt idx="217">
                  <c:v>3388287.8</c:v>
                </c:pt>
                <c:pt idx="218">
                  <c:v>3388303.8</c:v>
                </c:pt>
                <c:pt idx="219">
                  <c:v>3388319.9</c:v>
                </c:pt>
                <c:pt idx="220">
                  <c:v>3388336</c:v>
                </c:pt>
                <c:pt idx="221">
                  <c:v>3388352.1</c:v>
                </c:pt>
                <c:pt idx="222">
                  <c:v>3388368.2</c:v>
                </c:pt>
                <c:pt idx="223">
                  <c:v>3388384.3</c:v>
                </c:pt>
                <c:pt idx="224">
                  <c:v>3388400.4</c:v>
                </c:pt>
                <c:pt idx="225">
                  <c:v>3388416.5</c:v>
                </c:pt>
                <c:pt idx="226">
                  <c:v>3388432.6</c:v>
                </c:pt>
                <c:pt idx="227">
                  <c:v>3388448.7</c:v>
                </c:pt>
                <c:pt idx="228">
                  <c:v>3388464.8</c:v>
                </c:pt>
                <c:pt idx="229">
                  <c:v>3388480.9</c:v>
                </c:pt>
                <c:pt idx="230">
                  <c:v>3388497.1</c:v>
                </c:pt>
                <c:pt idx="231">
                  <c:v>3388516.4</c:v>
                </c:pt>
                <c:pt idx="232">
                  <c:v>3388538.3</c:v>
                </c:pt>
                <c:pt idx="233">
                  <c:v>3388558.7</c:v>
                </c:pt>
                <c:pt idx="234">
                  <c:v>3388573.8</c:v>
                </c:pt>
                <c:pt idx="235">
                  <c:v>3388580.6</c:v>
                </c:pt>
                <c:pt idx="236">
                  <c:v>3388580.4</c:v>
                </c:pt>
                <c:pt idx="237">
                  <c:v>3388579.7</c:v>
                </c:pt>
                <c:pt idx="238">
                  <c:v>3388579.1</c:v>
                </c:pt>
                <c:pt idx="239">
                  <c:v>3388578.4</c:v>
                </c:pt>
                <c:pt idx="240">
                  <c:v>3388577.7</c:v>
                </c:pt>
                <c:pt idx="241">
                  <c:v>3388577.1</c:v>
                </c:pt>
                <c:pt idx="242">
                  <c:v>3388576.4</c:v>
                </c:pt>
                <c:pt idx="243">
                  <c:v>3388575.7</c:v>
                </c:pt>
                <c:pt idx="244">
                  <c:v>3388575.1</c:v>
                </c:pt>
                <c:pt idx="245">
                  <c:v>3388574.4</c:v>
                </c:pt>
                <c:pt idx="246">
                  <c:v>3388573.7</c:v>
                </c:pt>
                <c:pt idx="247">
                  <c:v>3388573.1</c:v>
                </c:pt>
                <c:pt idx="248">
                  <c:v>3388572.4</c:v>
                </c:pt>
                <c:pt idx="249">
                  <c:v>3388571.7</c:v>
                </c:pt>
                <c:pt idx="250">
                  <c:v>3388571</c:v>
                </c:pt>
                <c:pt idx="251">
                  <c:v>3388570.4</c:v>
                </c:pt>
                <c:pt idx="252">
                  <c:v>3388569.7</c:v>
                </c:pt>
                <c:pt idx="253">
                  <c:v>3388569</c:v>
                </c:pt>
                <c:pt idx="254">
                  <c:v>3388568.4</c:v>
                </c:pt>
                <c:pt idx="255">
                  <c:v>3388567.7</c:v>
                </c:pt>
                <c:pt idx="256">
                  <c:v>3388567</c:v>
                </c:pt>
                <c:pt idx="257">
                  <c:v>3388566.4</c:v>
                </c:pt>
                <c:pt idx="258">
                  <c:v>3388565.7</c:v>
                </c:pt>
                <c:pt idx="259">
                  <c:v>3388565</c:v>
                </c:pt>
                <c:pt idx="260">
                  <c:v>3388564.4</c:v>
                </c:pt>
                <c:pt idx="261">
                  <c:v>3388563.7</c:v>
                </c:pt>
                <c:pt idx="262">
                  <c:v>3388563</c:v>
                </c:pt>
                <c:pt idx="263">
                  <c:v>3388562.4</c:v>
                </c:pt>
                <c:pt idx="264">
                  <c:v>3388561.7</c:v>
                </c:pt>
                <c:pt idx="265">
                  <c:v>3388561</c:v>
                </c:pt>
                <c:pt idx="266">
                  <c:v>3388560.3</c:v>
                </c:pt>
                <c:pt idx="267">
                  <c:v>3388559.7</c:v>
                </c:pt>
                <c:pt idx="268">
                  <c:v>3388559</c:v>
                </c:pt>
                <c:pt idx="269">
                  <c:v>3388558.3</c:v>
                </c:pt>
                <c:pt idx="270">
                  <c:v>3388557.7</c:v>
                </c:pt>
                <c:pt idx="271">
                  <c:v>3388557</c:v>
                </c:pt>
                <c:pt idx="272">
                  <c:v>3388556.3</c:v>
                </c:pt>
                <c:pt idx="273">
                  <c:v>3388555.7</c:v>
                </c:pt>
                <c:pt idx="274">
                  <c:v>3388555</c:v>
                </c:pt>
                <c:pt idx="275">
                  <c:v>3388554.3</c:v>
                </c:pt>
                <c:pt idx="276">
                  <c:v>3388553.7</c:v>
                </c:pt>
                <c:pt idx="277">
                  <c:v>3388553</c:v>
                </c:pt>
                <c:pt idx="278">
                  <c:v>3388552.3</c:v>
                </c:pt>
                <c:pt idx="279">
                  <c:v>3388551.7</c:v>
                </c:pt>
                <c:pt idx="280">
                  <c:v>3388551</c:v>
                </c:pt>
                <c:pt idx="281">
                  <c:v>3388550.3</c:v>
                </c:pt>
                <c:pt idx="282">
                  <c:v>3388549.6</c:v>
                </c:pt>
                <c:pt idx="283">
                  <c:v>3388549</c:v>
                </c:pt>
                <c:pt idx="284">
                  <c:v>3388548.3</c:v>
                </c:pt>
                <c:pt idx="285">
                  <c:v>3388547.6</c:v>
                </c:pt>
                <c:pt idx="286">
                  <c:v>3388547</c:v>
                </c:pt>
                <c:pt idx="287">
                  <c:v>3388546.3</c:v>
                </c:pt>
                <c:pt idx="288">
                  <c:v>3388545.6</c:v>
                </c:pt>
                <c:pt idx="289">
                  <c:v>3388545</c:v>
                </c:pt>
                <c:pt idx="290">
                  <c:v>3388544.3</c:v>
                </c:pt>
                <c:pt idx="291">
                  <c:v>3388543.6</c:v>
                </c:pt>
                <c:pt idx="292">
                  <c:v>3388543</c:v>
                </c:pt>
                <c:pt idx="293">
                  <c:v>3388542.3</c:v>
                </c:pt>
                <c:pt idx="294">
                  <c:v>3388541.6</c:v>
                </c:pt>
                <c:pt idx="295">
                  <c:v>3388541</c:v>
                </c:pt>
                <c:pt idx="296">
                  <c:v>3388540.3</c:v>
                </c:pt>
                <c:pt idx="297">
                  <c:v>3388539.6</c:v>
                </c:pt>
                <c:pt idx="298">
                  <c:v>3388538.9</c:v>
                </c:pt>
                <c:pt idx="299">
                  <c:v>3388538.3</c:v>
                </c:pt>
                <c:pt idx="300">
                  <c:v>3388537.6</c:v>
                </c:pt>
                <c:pt idx="301">
                  <c:v>3388536.9</c:v>
                </c:pt>
                <c:pt idx="302">
                  <c:v>3388536.3</c:v>
                </c:pt>
                <c:pt idx="303">
                  <c:v>3388535.6</c:v>
                </c:pt>
                <c:pt idx="304">
                  <c:v>3388534.9</c:v>
                </c:pt>
                <c:pt idx="305">
                  <c:v>3388534.3</c:v>
                </c:pt>
                <c:pt idx="306">
                  <c:v>3388533.6</c:v>
                </c:pt>
                <c:pt idx="307">
                  <c:v>3388532.9</c:v>
                </c:pt>
                <c:pt idx="308">
                  <c:v>3388532.3</c:v>
                </c:pt>
                <c:pt idx="309">
                  <c:v>3388531.6</c:v>
                </c:pt>
                <c:pt idx="310">
                  <c:v>3388530.9</c:v>
                </c:pt>
                <c:pt idx="311">
                  <c:v>3388530.3</c:v>
                </c:pt>
                <c:pt idx="312">
                  <c:v>3388529.6</c:v>
                </c:pt>
                <c:pt idx="313">
                  <c:v>3388528.9</c:v>
                </c:pt>
                <c:pt idx="314">
                  <c:v>3388528.2</c:v>
                </c:pt>
                <c:pt idx="315">
                  <c:v>3388527.6</c:v>
                </c:pt>
                <c:pt idx="316">
                  <c:v>3388526.9</c:v>
                </c:pt>
                <c:pt idx="317">
                  <c:v>3388526.2</c:v>
                </c:pt>
                <c:pt idx="318">
                  <c:v>3388525.6</c:v>
                </c:pt>
                <c:pt idx="319">
                  <c:v>3388524.9</c:v>
                </c:pt>
                <c:pt idx="320">
                  <c:v>3388524.2</c:v>
                </c:pt>
                <c:pt idx="321">
                  <c:v>3388523.6</c:v>
                </c:pt>
                <c:pt idx="322">
                  <c:v>3388522.9</c:v>
                </c:pt>
                <c:pt idx="323">
                  <c:v>3388522.3</c:v>
                </c:pt>
                <c:pt idx="324">
                  <c:v>3388524.5</c:v>
                </c:pt>
                <c:pt idx="325">
                  <c:v>3388531.5</c:v>
                </c:pt>
                <c:pt idx="326">
                  <c:v>3388542.9</c:v>
                </c:pt>
                <c:pt idx="327">
                  <c:v>3388558.2</c:v>
                </c:pt>
                <c:pt idx="328">
                  <c:v>3388576.5</c:v>
                </c:pt>
                <c:pt idx="329">
                  <c:v>3388597.2</c:v>
                </c:pt>
                <c:pt idx="330">
                  <c:v>3388619</c:v>
                </c:pt>
                <c:pt idx="331">
                  <c:v>3388641</c:v>
                </c:pt>
                <c:pt idx="332">
                  <c:v>3388662.1</c:v>
                </c:pt>
                <c:pt idx="333">
                  <c:v>3388681.8</c:v>
                </c:pt>
                <c:pt idx="334">
                  <c:v>3388701.3</c:v>
                </c:pt>
                <c:pt idx="335">
                  <c:v>3388720.7</c:v>
                </c:pt>
                <c:pt idx="336">
                  <c:v>3388739.6</c:v>
                </c:pt>
                <c:pt idx="337">
                  <c:v>3388758</c:v>
                </c:pt>
                <c:pt idx="338">
                  <c:v>3388775.9</c:v>
                </c:pt>
                <c:pt idx="339">
                  <c:v>3388793.2</c:v>
                </c:pt>
                <c:pt idx="340">
                  <c:v>3388809.8</c:v>
                </c:pt>
                <c:pt idx="341">
                  <c:v>3388825.8</c:v>
                </c:pt>
                <c:pt idx="342">
                  <c:v>3388841.1</c:v>
                </c:pt>
                <c:pt idx="343">
                  <c:v>3388855.7</c:v>
                </c:pt>
                <c:pt idx="344">
                  <c:v>3388869.5</c:v>
                </c:pt>
                <c:pt idx="345">
                  <c:v>3388882.6</c:v>
                </c:pt>
                <c:pt idx="346">
                  <c:v>3388894.8</c:v>
                </c:pt>
                <c:pt idx="347">
                  <c:v>3388906.3</c:v>
                </c:pt>
                <c:pt idx="348">
                  <c:v>3388916.9</c:v>
                </c:pt>
                <c:pt idx="349">
                  <c:v>3388926.6</c:v>
                </c:pt>
                <c:pt idx="350">
                  <c:v>3388935.4</c:v>
                </c:pt>
                <c:pt idx="351">
                  <c:v>3388943.3</c:v>
                </c:pt>
                <c:pt idx="352">
                  <c:v>3388950.3</c:v>
                </c:pt>
                <c:pt idx="353">
                  <c:v>3388956.4</c:v>
                </c:pt>
                <c:pt idx="354">
                  <c:v>3388961.5</c:v>
                </c:pt>
                <c:pt idx="355">
                  <c:v>3388965.7</c:v>
                </c:pt>
                <c:pt idx="356">
                  <c:v>3388968.9</c:v>
                </c:pt>
                <c:pt idx="357">
                  <c:v>3388971.1</c:v>
                </c:pt>
                <c:pt idx="358">
                  <c:v>3388972.4</c:v>
                </c:pt>
                <c:pt idx="359">
                  <c:v>3388972.7</c:v>
                </c:pt>
                <c:pt idx="360">
                  <c:v>3388972</c:v>
                </c:pt>
                <c:pt idx="361">
                  <c:v>3388970.3</c:v>
                </c:pt>
                <c:pt idx="362">
                  <c:v>3388967.7</c:v>
                </c:pt>
                <c:pt idx="363">
                  <c:v>3388964.1</c:v>
                </c:pt>
                <c:pt idx="364">
                  <c:v>3388959.5</c:v>
                </c:pt>
                <c:pt idx="365">
                  <c:v>3388954</c:v>
                </c:pt>
                <c:pt idx="366">
                  <c:v>3388947.6</c:v>
                </c:pt>
                <c:pt idx="367">
                  <c:v>3388940.2</c:v>
                </c:pt>
                <c:pt idx="368">
                  <c:v>3388931.9</c:v>
                </c:pt>
                <c:pt idx="369">
                  <c:v>3388922.7</c:v>
                </c:pt>
                <c:pt idx="370">
                  <c:v>3388912.6</c:v>
                </c:pt>
                <c:pt idx="371">
                  <c:v>3388901.7</c:v>
                </c:pt>
                <c:pt idx="372">
                  <c:v>3388890</c:v>
                </c:pt>
                <c:pt idx="373">
                  <c:v>3388877.4</c:v>
                </c:pt>
                <c:pt idx="374">
                  <c:v>3388864</c:v>
                </c:pt>
                <c:pt idx="375">
                  <c:v>3388849.9</c:v>
                </c:pt>
                <c:pt idx="376">
                  <c:v>3388835</c:v>
                </c:pt>
                <c:pt idx="377">
                  <c:v>3388819.8</c:v>
                </c:pt>
                <c:pt idx="378">
                  <c:v>3388804.7</c:v>
                </c:pt>
                <c:pt idx="379">
                  <c:v>3388789.5</c:v>
                </c:pt>
                <c:pt idx="380">
                  <c:v>3388774.3</c:v>
                </c:pt>
                <c:pt idx="381">
                  <c:v>3388759.2</c:v>
                </c:pt>
                <c:pt idx="382">
                  <c:v>3388744</c:v>
                </c:pt>
                <c:pt idx="383">
                  <c:v>3388728.9</c:v>
                </c:pt>
                <c:pt idx="384">
                  <c:v>3388713.7</c:v>
                </c:pt>
                <c:pt idx="385">
                  <c:v>3388698.5</c:v>
                </c:pt>
                <c:pt idx="386">
                  <c:v>3388683.4</c:v>
                </c:pt>
                <c:pt idx="387">
                  <c:v>3388668.2</c:v>
                </c:pt>
                <c:pt idx="388">
                  <c:v>3388653</c:v>
                </c:pt>
                <c:pt idx="389">
                  <c:v>3388637.9</c:v>
                </c:pt>
                <c:pt idx="390">
                  <c:v>3388622.7</c:v>
                </c:pt>
                <c:pt idx="391">
                  <c:v>3388607.6</c:v>
                </c:pt>
                <c:pt idx="392">
                  <c:v>3388592.4</c:v>
                </c:pt>
                <c:pt idx="393">
                  <c:v>3388577.2</c:v>
                </c:pt>
                <c:pt idx="394">
                  <c:v>3388562.1</c:v>
                </c:pt>
                <c:pt idx="395">
                  <c:v>3388546.9</c:v>
                </c:pt>
                <c:pt idx="396">
                  <c:v>3388531.8</c:v>
                </c:pt>
                <c:pt idx="397">
                  <c:v>3388516.6</c:v>
                </c:pt>
                <c:pt idx="398">
                  <c:v>3388501.4</c:v>
                </c:pt>
                <c:pt idx="399">
                  <c:v>3388486.3</c:v>
                </c:pt>
                <c:pt idx="400">
                  <c:v>3388471.1</c:v>
                </c:pt>
                <c:pt idx="401">
                  <c:v>3388455.9</c:v>
                </c:pt>
                <c:pt idx="402">
                  <c:v>3388440.8</c:v>
                </c:pt>
                <c:pt idx="403">
                  <c:v>3388425.6</c:v>
                </c:pt>
                <c:pt idx="404">
                  <c:v>3388410.5</c:v>
                </c:pt>
                <c:pt idx="405">
                  <c:v>3388395.3</c:v>
                </c:pt>
                <c:pt idx="406">
                  <c:v>3388380.1</c:v>
                </c:pt>
                <c:pt idx="407">
                  <c:v>3388365</c:v>
                </c:pt>
                <c:pt idx="408">
                  <c:v>3388349.8</c:v>
                </c:pt>
                <c:pt idx="409">
                  <c:v>3388334.7</c:v>
                </c:pt>
                <c:pt idx="410">
                  <c:v>3388319.5</c:v>
                </c:pt>
                <c:pt idx="411">
                  <c:v>3388304.3</c:v>
                </c:pt>
                <c:pt idx="412">
                  <c:v>3388289.2</c:v>
                </c:pt>
                <c:pt idx="413">
                  <c:v>3388274.4</c:v>
                </c:pt>
                <c:pt idx="414">
                  <c:v>3388265.7</c:v>
                </c:pt>
                <c:pt idx="415">
                  <c:v>3388265.1</c:v>
                </c:pt>
                <c:pt idx="416">
                  <c:v>3388265.8</c:v>
                </c:pt>
                <c:pt idx="417">
                  <c:v>3388266.5</c:v>
                </c:pt>
                <c:pt idx="418">
                  <c:v>3388267.2</c:v>
                </c:pt>
                <c:pt idx="419">
                  <c:v>3388267.8</c:v>
                </c:pt>
                <c:pt idx="420">
                  <c:v>3388268.5</c:v>
                </c:pt>
                <c:pt idx="421">
                  <c:v>3388269.2</c:v>
                </c:pt>
                <c:pt idx="422">
                  <c:v>3388269.8</c:v>
                </c:pt>
                <c:pt idx="423">
                  <c:v>3388270.5</c:v>
                </c:pt>
                <c:pt idx="424">
                  <c:v>3388271.2</c:v>
                </c:pt>
                <c:pt idx="425">
                  <c:v>3388271.9</c:v>
                </c:pt>
                <c:pt idx="426">
                  <c:v>3388272.5</c:v>
                </c:pt>
                <c:pt idx="427">
                  <c:v>3388273.2</c:v>
                </c:pt>
                <c:pt idx="428">
                  <c:v>3388273.9</c:v>
                </c:pt>
                <c:pt idx="429">
                  <c:v>3388274.5</c:v>
                </c:pt>
                <c:pt idx="430">
                  <c:v>3388275.2</c:v>
                </c:pt>
                <c:pt idx="431">
                  <c:v>3388275.9</c:v>
                </c:pt>
                <c:pt idx="432">
                  <c:v>3388276.5</c:v>
                </c:pt>
                <c:pt idx="433">
                  <c:v>3388277.2</c:v>
                </c:pt>
                <c:pt idx="434">
                  <c:v>3388278.3</c:v>
                </c:pt>
                <c:pt idx="435">
                  <c:v>3388286.5</c:v>
                </c:pt>
                <c:pt idx="436">
                  <c:v>3388301.7</c:v>
                </c:pt>
                <c:pt idx="437">
                  <c:v>3388317.8</c:v>
                </c:pt>
                <c:pt idx="438">
                  <c:v>3388333.9</c:v>
                </c:pt>
                <c:pt idx="439">
                  <c:v>3388350</c:v>
                </c:pt>
                <c:pt idx="440">
                  <c:v>3388366.1</c:v>
                </c:pt>
                <c:pt idx="441">
                  <c:v>3388382.2</c:v>
                </c:pt>
                <c:pt idx="442">
                  <c:v>3388398.3</c:v>
                </c:pt>
                <c:pt idx="443">
                  <c:v>3388414.4</c:v>
                </c:pt>
                <c:pt idx="444">
                  <c:v>3388430.5</c:v>
                </c:pt>
                <c:pt idx="445">
                  <c:v>3388446.6</c:v>
                </c:pt>
                <c:pt idx="446">
                  <c:v>3388462.8</c:v>
                </c:pt>
                <c:pt idx="447">
                  <c:v>3388478.9</c:v>
                </c:pt>
                <c:pt idx="448">
                  <c:v>3388495</c:v>
                </c:pt>
                <c:pt idx="449">
                  <c:v>3388512.9</c:v>
                </c:pt>
                <c:pt idx="450">
                  <c:v>3388534.5</c:v>
                </c:pt>
                <c:pt idx="451">
                  <c:v>3388555.7</c:v>
                </c:pt>
                <c:pt idx="452">
                  <c:v>3388572.7</c:v>
                </c:pt>
                <c:pt idx="453">
                  <c:v>3388582.3</c:v>
                </c:pt>
                <c:pt idx="454">
                  <c:v>3388583.4</c:v>
                </c:pt>
                <c:pt idx="455">
                  <c:v>3388582.7</c:v>
                </c:pt>
                <c:pt idx="456">
                  <c:v>3388582</c:v>
                </c:pt>
                <c:pt idx="457">
                  <c:v>3388581.3</c:v>
                </c:pt>
                <c:pt idx="458">
                  <c:v>3388580.7</c:v>
                </c:pt>
                <c:pt idx="459">
                  <c:v>3388580</c:v>
                </c:pt>
                <c:pt idx="460">
                  <c:v>3388579.3</c:v>
                </c:pt>
                <c:pt idx="461">
                  <c:v>3388578.7</c:v>
                </c:pt>
                <c:pt idx="462">
                  <c:v>3388578</c:v>
                </c:pt>
                <c:pt idx="463">
                  <c:v>3388577.3</c:v>
                </c:pt>
                <c:pt idx="464">
                  <c:v>3388576.7</c:v>
                </c:pt>
                <c:pt idx="465">
                  <c:v>3388576</c:v>
                </c:pt>
                <c:pt idx="466">
                  <c:v>3388575.3</c:v>
                </c:pt>
                <c:pt idx="467">
                  <c:v>3388574.7</c:v>
                </c:pt>
                <c:pt idx="468">
                  <c:v>3388574</c:v>
                </c:pt>
                <c:pt idx="469">
                  <c:v>3388573.3</c:v>
                </c:pt>
                <c:pt idx="470">
                  <c:v>3388572.7</c:v>
                </c:pt>
                <c:pt idx="471">
                  <c:v>3388572</c:v>
                </c:pt>
                <c:pt idx="472">
                  <c:v>3388571.3</c:v>
                </c:pt>
                <c:pt idx="473">
                  <c:v>3388570.6</c:v>
                </c:pt>
                <c:pt idx="474">
                  <c:v>3388570</c:v>
                </c:pt>
                <c:pt idx="475">
                  <c:v>3388569.3</c:v>
                </c:pt>
                <c:pt idx="476">
                  <c:v>3388568.6</c:v>
                </c:pt>
                <c:pt idx="477">
                  <c:v>3388568</c:v>
                </c:pt>
                <c:pt idx="478">
                  <c:v>3388567.3</c:v>
                </c:pt>
                <c:pt idx="479">
                  <c:v>3388566.6</c:v>
                </c:pt>
                <c:pt idx="480">
                  <c:v>3388566</c:v>
                </c:pt>
                <c:pt idx="481">
                  <c:v>3388565.3</c:v>
                </c:pt>
                <c:pt idx="482">
                  <c:v>3388564.6</c:v>
                </c:pt>
                <c:pt idx="483">
                  <c:v>3388564</c:v>
                </c:pt>
                <c:pt idx="484">
                  <c:v>3388563.3</c:v>
                </c:pt>
                <c:pt idx="485">
                  <c:v>3388562.6</c:v>
                </c:pt>
                <c:pt idx="486">
                  <c:v>3388562</c:v>
                </c:pt>
                <c:pt idx="487">
                  <c:v>3388561.3</c:v>
                </c:pt>
                <c:pt idx="488">
                  <c:v>3388560.6</c:v>
                </c:pt>
                <c:pt idx="489">
                  <c:v>3388559.9</c:v>
                </c:pt>
                <c:pt idx="490">
                  <c:v>3388559.3</c:v>
                </c:pt>
                <c:pt idx="491">
                  <c:v>3388558.6</c:v>
                </c:pt>
                <c:pt idx="492">
                  <c:v>3388557.9</c:v>
                </c:pt>
                <c:pt idx="493">
                  <c:v>3388557.3</c:v>
                </c:pt>
                <c:pt idx="494">
                  <c:v>3388556.6</c:v>
                </c:pt>
                <c:pt idx="495">
                  <c:v>3388555.9</c:v>
                </c:pt>
                <c:pt idx="496">
                  <c:v>3388555.3</c:v>
                </c:pt>
                <c:pt idx="497">
                  <c:v>3388554.6</c:v>
                </c:pt>
                <c:pt idx="498">
                  <c:v>3388553.9</c:v>
                </c:pt>
                <c:pt idx="499">
                  <c:v>3388553.3</c:v>
                </c:pt>
                <c:pt idx="500">
                  <c:v>3388552.6</c:v>
                </c:pt>
                <c:pt idx="501">
                  <c:v>3388551.9</c:v>
                </c:pt>
                <c:pt idx="502">
                  <c:v>3388551.3</c:v>
                </c:pt>
                <c:pt idx="503">
                  <c:v>3388550.6</c:v>
                </c:pt>
                <c:pt idx="504">
                  <c:v>3388549.9</c:v>
                </c:pt>
                <c:pt idx="505">
                  <c:v>3388549.2</c:v>
                </c:pt>
                <c:pt idx="506">
                  <c:v>3388548.6</c:v>
                </c:pt>
                <c:pt idx="507">
                  <c:v>3388547.9</c:v>
                </c:pt>
                <c:pt idx="508">
                  <c:v>3388547.2</c:v>
                </c:pt>
                <c:pt idx="509">
                  <c:v>3388546.6</c:v>
                </c:pt>
                <c:pt idx="510">
                  <c:v>3388545.9</c:v>
                </c:pt>
                <c:pt idx="511">
                  <c:v>3388545.2</c:v>
                </c:pt>
                <c:pt idx="512">
                  <c:v>3388544.6</c:v>
                </c:pt>
                <c:pt idx="513">
                  <c:v>3388543.9</c:v>
                </c:pt>
                <c:pt idx="514">
                  <c:v>3388543.2</c:v>
                </c:pt>
                <c:pt idx="515">
                  <c:v>3388542.6</c:v>
                </c:pt>
                <c:pt idx="516">
                  <c:v>3388541.9</c:v>
                </c:pt>
                <c:pt idx="517">
                  <c:v>3388541.2</c:v>
                </c:pt>
                <c:pt idx="518">
                  <c:v>3388540.6</c:v>
                </c:pt>
                <c:pt idx="519">
                  <c:v>3388539.9</c:v>
                </c:pt>
                <c:pt idx="520">
                  <c:v>3388539.2</c:v>
                </c:pt>
                <c:pt idx="521">
                  <c:v>3388538.5</c:v>
                </c:pt>
                <c:pt idx="522">
                  <c:v>3388537.9</c:v>
                </c:pt>
                <c:pt idx="523">
                  <c:v>3388537.2</c:v>
                </c:pt>
                <c:pt idx="524">
                  <c:v>3388536.5</c:v>
                </c:pt>
                <c:pt idx="525">
                  <c:v>3388535.9</c:v>
                </c:pt>
                <c:pt idx="526">
                  <c:v>3388535.2</c:v>
                </c:pt>
                <c:pt idx="527">
                  <c:v>3388534.5</c:v>
                </c:pt>
                <c:pt idx="528">
                  <c:v>3388533.9</c:v>
                </c:pt>
                <c:pt idx="529">
                  <c:v>3388533.2</c:v>
                </c:pt>
                <c:pt idx="530">
                  <c:v>3388532.5</c:v>
                </c:pt>
                <c:pt idx="531">
                  <c:v>3388531.9</c:v>
                </c:pt>
                <c:pt idx="532">
                  <c:v>3388531.2</c:v>
                </c:pt>
                <c:pt idx="533">
                  <c:v>3388530.5</c:v>
                </c:pt>
                <c:pt idx="534">
                  <c:v>3388529.9</c:v>
                </c:pt>
                <c:pt idx="535">
                  <c:v>3388529.2</c:v>
                </c:pt>
                <c:pt idx="536">
                  <c:v>3388528.5</c:v>
                </c:pt>
                <c:pt idx="537">
                  <c:v>3388527.8</c:v>
                </c:pt>
                <c:pt idx="538">
                  <c:v>3388527.2</c:v>
                </c:pt>
                <c:pt idx="539">
                  <c:v>3388526.5</c:v>
                </c:pt>
                <c:pt idx="540">
                  <c:v>3388525.8</c:v>
                </c:pt>
                <c:pt idx="541">
                  <c:v>3388525.2</c:v>
                </c:pt>
                <c:pt idx="542">
                  <c:v>3388526.1</c:v>
                </c:pt>
                <c:pt idx="543">
                  <c:v>3388531.7</c:v>
                </c:pt>
                <c:pt idx="544">
                  <c:v>3388541.8</c:v>
                </c:pt>
                <c:pt idx="545">
                  <c:v>3388556</c:v>
                </c:pt>
                <c:pt idx="546">
                  <c:v>3388573.5</c:v>
                </c:pt>
                <c:pt idx="547">
                  <c:v>3388593.6</c:v>
                </c:pt>
                <c:pt idx="548">
                  <c:v>3388615.1</c:v>
                </c:pt>
                <c:pt idx="549">
                  <c:v>3388637.2</c:v>
                </c:pt>
                <c:pt idx="550">
                  <c:v>3388658.7</c:v>
                </c:pt>
                <c:pt idx="551">
                  <c:v>3388678.7</c:v>
                </c:pt>
                <c:pt idx="552">
                  <c:v>3388698.2</c:v>
                </c:pt>
                <c:pt idx="553">
                  <c:v>3388717.6</c:v>
                </c:pt>
                <c:pt idx="554">
                  <c:v>3388736.7</c:v>
                </c:pt>
                <c:pt idx="555">
                  <c:v>3388755.3</c:v>
                </c:pt>
                <c:pt idx="556">
                  <c:v>3388773.4</c:v>
                </c:pt>
                <c:pt idx="557">
                  <c:v>3388790.8</c:v>
                </c:pt>
                <c:pt idx="558">
                  <c:v>3388807.7</c:v>
                </c:pt>
                <c:pt idx="559">
                  <c:v>3388823.9</c:v>
                </c:pt>
                <c:pt idx="560">
                  <c:v>3388839.4</c:v>
                </c:pt>
                <c:pt idx="561">
                  <c:v>3388854.2</c:v>
                </c:pt>
                <c:pt idx="562">
                  <c:v>3388868.2</c:v>
                </c:pt>
                <c:pt idx="563">
                  <c:v>3388881.5</c:v>
                </c:pt>
                <c:pt idx="564">
                  <c:v>3388894</c:v>
                </c:pt>
                <c:pt idx="565">
                  <c:v>3388905.7</c:v>
                </c:pt>
                <c:pt idx="566">
                  <c:v>3388916.5</c:v>
                </c:pt>
                <c:pt idx="567">
                  <c:v>3388926.5</c:v>
                </c:pt>
                <c:pt idx="568">
                  <c:v>3388935.6</c:v>
                </c:pt>
                <c:pt idx="569">
                  <c:v>3388943.8</c:v>
                </c:pt>
                <c:pt idx="570">
                  <c:v>3388951.1</c:v>
                </c:pt>
                <c:pt idx="571">
                  <c:v>3388957.4</c:v>
                </c:pt>
                <c:pt idx="572">
                  <c:v>3388962.8</c:v>
                </c:pt>
                <c:pt idx="573">
                  <c:v>3388967.3</c:v>
                </c:pt>
                <c:pt idx="574">
                  <c:v>3388970.8</c:v>
                </c:pt>
                <c:pt idx="575">
                  <c:v>3388973.3</c:v>
                </c:pt>
                <c:pt idx="576">
                  <c:v>3388974.9</c:v>
                </c:pt>
                <c:pt idx="577">
                  <c:v>3388975.5</c:v>
                </c:pt>
                <c:pt idx="578">
                  <c:v>3388975.1</c:v>
                </c:pt>
                <c:pt idx="579">
                  <c:v>3388973.7</c:v>
                </c:pt>
                <c:pt idx="580">
                  <c:v>3388971.4</c:v>
                </c:pt>
                <c:pt idx="581">
                  <c:v>3388968</c:v>
                </c:pt>
                <c:pt idx="582">
                  <c:v>3388963.8</c:v>
                </c:pt>
                <c:pt idx="583">
                  <c:v>3388958.5</c:v>
                </c:pt>
                <c:pt idx="584">
                  <c:v>3388952.4</c:v>
                </c:pt>
                <c:pt idx="585">
                  <c:v>3388945.3</c:v>
                </c:pt>
                <c:pt idx="586">
                  <c:v>3388937.2</c:v>
                </c:pt>
                <c:pt idx="587">
                  <c:v>3388928.3</c:v>
                </c:pt>
                <c:pt idx="588">
                  <c:v>3388918.5</c:v>
                </c:pt>
                <c:pt idx="589">
                  <c:v>3388907.8</c:v>
                </c:pt>
                <c:pt idx="590">
                  <c:v>3388896.3</c:v>
                </c:pt>
                <c:pt idx="591">
                  <c:v>3388884</c:v>
                </c:pt>
                <c:pt idx="592">
                  <c:v>3388870.8</c:v>
                </c:pt>
                <c:pt idx="593">
                  <c:v>3388856.9</c:v>
                </c:pt>
                <c:pt idx="594">
                  <c:v>3388842.3</c:v>
                </c:pt>
                <c:pt idx="595">
                  <c:v>3388827.1</c:v>
                </c:pt>
                <c:pt idx="596">
                  <c:v>3388812</c:v>
                </c:pt>
                <c:pt idx="597">
                  <c:v>3388796.8</c:v>
                </c:pt>
                <c:pt idx="598">
                  <c:v>3388781.6</c:v>
                </c:pt>
                <c:pt idx="599">
                  <c:v>3388766.5</c:v>
                </c:pt>
                <c:pt idx="600">
                  <c:v>3388751.3</c:v>
                </c:pt>
                <c:pt idx="601">
                  <c:v>3388736.1</c:v>
                </c:pt>
                <c:pt idx="602">
                  <c:v>3388721</c:v>
                </c:pt>
                <c:pt idx="603">
                  <c:v>3388705.8</c:v>
                </c:pt>
                <c:pt idx="604">
                  <c:v>3388690.7</c:v>
                </c:pt>
                <c:pt idx="605">
                  <c:v>3388675.5</c:v>
                </c:pt>
                <c:pt idx="606">
                  <c:v>3388660.3</c:v>
                </c:pt>
                <c:pt idx="607">
                  <c:v>3388645.2</c:v>
                </c:pt>
                <c:pt idx="608">
                  <c:v>3388630</c:v>
                </c:pt>
                <c:pt idx="609">
                  <c:v>3388614.9</c:v>
                </c:pt>
                <c:pt idx="610">
                  <c:v>3388599.7</c:v>
                </c:pt>
                <c:pt idx="611">
                  <c:v>3388584.5</c:v>
                </c:pt>
                <c:pt idx="612">
                  <c:v>3388569.4</c:v>
                </c:pt>
                <c:pt idx="613">
                  <c:v>3388554.2</c:v>
                </c:pt>
                <c:pt idx="614">
                  <c:v>3388539.1</c:v>
                </c:pt>
                <c:pt idx="615">
                  <c:v>3388523.9</c:v>
                </c:pt>
                <c:pt idx="616">
                  <c:v>3388508.7</c:v>
                </c:pt>
                <c:pt idx="617">
                  <c:v>3388493.6</c:v>
                </c:pt>
                <c:pt idx="618">
                  <c:v>3388478.4</c:v>
                </c:pt>
                <c:pt idx="619">
                  <c:v>3388463.2</c:v>
                </c:pt>
                <c:pt idx="620">
                  <c:v>3388448.1</c:v>
                </c:pt>
                <c:pt idx="621">
                  <c:v>3388432.9</c:v>
                </c:pt>
                <c:pt idx="622">
                  <c:v>3388417.8</c:v>
                </c:pt>
                <c:pt idx="623">
                  <c:v>3388402.6</c:v>
                </c:pt>
                <c:pt idx="624">
                  <c:v>3388387.4</c:v>
                </c:pt>
                <c:pt idx="625">
                  <c:v>3388372.3</c:v>
                </c:pt>
                <c:pt idx="626">
                  <c:v>3388357.1</c:v>
                </c:pt>
                <c:pt idx="627">
                  <c:v>3388342</c:v>
                </c:pt>
                <c:pt idx="628">
                  <c:v>3388326.8</c:v>
                </c:pt>
                <c:pt idx="629">
                  <c:v>3388311.6</c:v>
                </c:pt>
                <c:pt idx="630">
                  <c:v>3388296.5</c:v>
                </c:pt>
                <c:pt idx="631">
                  <c:v>3388281.3</c:v>
                </c:pt>
                <c:pt idx="632">
                  <c:v>3388270.1</c:v>
                </c:pt>
                <c:pt idx="633">
                  <c:v>3388267.7</c:v>
                </c:pt>
                <c:pt idx="634">
                  <c:v>3388268.4</c:v>
                </c:pt>
                <c:pt idx="635">
                  <c:v>3388269</c:v>
                </c:pt>
                <c:pt idx="636">
                  <c:v>3388269.7</c:v>
                </c:pt>
                <c:pt idx="637">
                  <c:v>3388270.4</c:v>
                </c:pt>
                <c:pt idx="638">
                  <c:v>3388271</c:v>
                </c:pt>
                <c:pt idx="639">
                  <c:v>3388271.7</c:v>
                </c:pt>
                <c:pt idx="640">
                  <c:v>3388272.4</c:v>
                </c:pt>
                <c:pt idx="641">
                  <c:v>3388273.1</c:v>
                </c:pt>
                <c:pt idx="642">
                  <c:v>3388273.7</c:v>
                </c:pt>
                <c:pt idx="643">
                  <c:v>3388274.4</c:v>
                </c:pt>
                <c:pt idx="644">
                  <c:v>3388275.1</c:v>
                </c:pt>
                <c:pt idx="645">
                  <c:v>3388275.7</c:v>
                </c:pt>
                <c:pt idx="646">
                  <c:v>3388276.4</c:v>
                </c:pt>
                <c:pt idx="647">
                  <c:v>3388277.1</c:v>
                </c:pt>
                <c:pt idx="648">
                  <c:v>3388277.8</c:v>
                </c:pt>
                <c:pt idx="649">
                  <c:v>3388278.4</c:v>
                </c:pt>
                <c:pt idx="650">
                  <c:v>3388279.1</c:v>
                </c:pt>
                <c:pt idx="651">
                  <c:v>3388279.8</c:v>
                </c:pt>
                <c:pt idx="652">
                  <c:v>3388280.4</c:v>
                </c:pt>
                <c:pt idx="653">
                  <c:v>3388285.8</c:v>
                </c:pt>
                <c:pt idx="654">
                  <c:v>3388299.6</c:v>
                </c:pt>
                <c:pt idx="655">
                  <c:v>3388315.7</c:v>
                </c:pt>
                <c:pt idx="656">
                  <c:v>3388331.8</c:v>
                </c:pt>
                <c:pt idx="657">
                  <c:v>3388347.9</c:v>
                </c:pt>
                <c:pt idx="658">
                  <c:v>3388364</c:v>
                </c:pt>
                <c:pt idx="659">
                  <c:v>3388380.1</c:v>
                </c:pt>
                <c:pt idx="660">
                  <c:v>3388396.2</c:v>
                </c:pt>
                <c:pt idx="661">
                  <c:v>3388412.3</c:v>
                </c:pt>
                <c:pt idx="662">
                  <c:v>3388428.5</c:v>
                </c:pt>
                <c:pt idx="663">
                  <c:v>3388444.6</c:v>
                </c:pt>
                <c:pt idx="664">
                  <c:v>3388460.7</c:v>
                </c:pt>
                <c:pt idx="665">
                  <c:v>3388476.8</c:v>
                </c:pt>
                <c:pt idx="666">
                  <c:v>3388492.9</c:v>
                </c:pt>
                <c:pt idx="667">
                  <c:v>3388509.8</c:v>
                </c:pt>
                <c:pt idx="668">
                  <c:v>3388530.6</c:v>
                </c:pt>
                <c:pt idx="669">
                  <c:v>3388552.4</c:v>
                </c:pt>
                <c:pt idx="670">
                  <c:v>3388571.1</c:v>
                </c:pt>
                <c:pt idx="671">
                  <c:v>3388583.1</c:v>
                </c:pt>
                <c:pt idx="672">
                  <c:v>3388586.3</c:v>
                </c:pt>
                <c:pt idx="673">
                  <c:v>3388585.6</c:v>
                </c:pt>
                <c:pt idx="674">
                  <c:v>3388585</c:v>
                </c:pt>
                <c:pt idx="675">
                  <c:v>3388584.3</c:v>
                </c:pt>
                <c:pt idx="676">
                  <c:v>3388583.6</c:v>
                </c:pt>
                <c:pt idx="677">
                  <c:v>3388583</c:v>
                </c:pt>
                <c:pt idx="678">
                  <c:v>3388582.3</c:v>
                </c:pt>
                <c:pt idx="679">
                  <c:v>3388581.6</c:v>
                </c:pt>
                <c:pt idx="680">
                  <c:v>3388581</c:v>
                </c:pt>
                <c:pt idx="681">
                  <c:v>3388580.3</c:v>
                </c:pt>
                <c:pt idx="682">
                  <c:v>3388579.6</c:v>
                </c:pt>
                <c:pt idx="683">
                  <c:v>3388579</c:v>
                </c:pt>
                <c:pt idx="684">
                  <c:v>3388578.3</c:v>
                </c:pt>
                <c:pt idx="685">
                  <c:v>3388577.6</c:v>
                </c:pt>
                <c:pt idx="686">
                  <c:v>3388576.9</c:v>
                </c:pt>
                <c:pt idx="687">
                  <c:v>3388576.3</c:v>
                </c:pt>
                <c:pt idx="688">
                  <c:v>3388575.6</c:v>
                </c:pt>
                <c:pt idx="689">
                  <c:v>3388574.9</c:v>
                </c:pt>
                <c:pt idx="690">
                  <c:v>3388574.3</c:v>
                </c:pt>
                <c:pt idx="691">
                  <c:v>3388573.6</c:v>
                </c:pt>
                <c:pt idx="692">
                  <c:v>3388572.9</c:v>
                </c:pt>
                <c:pt idx="693">
                  <c:v>3388572.3</c:v>
                </c:pt>
                <c:pt idx="694">
                  <c:v>3388571.6</c:v>
                </c:pt>
                <c:pt idx="695">
                  <c:v>3388570.9</c:v>
                </c:pt>
                <c:pt idx="696">
                  <c:v>3388570.3</c:v>
                </c:pt>
                <c:pt idx="697">
                  <c:v>3388569.6000000001</c:v>
                </c:pt>
                <c:pt idx="698">
                  <c:v>3388568.9</c:v>
                </c:pt>
                <c:pt idx="699">
                  <c:v>3388568.3</c:v>
                </c:pt>
                <c:pt idx="700">
                  <c:v>3388567.6</c:v>
                </c:pt>
                <c:pt idx="701">
                  <c:v>3388566.9</c:v>
                </c:pt>
                <c:pt idx="702">
                  <c:v>3388566.2</c:v>
                </c:pt>
                <c:pt idx="703">
                  <c:v>3388565.6</c:v>
                </c:pt>
                <c:pt idx="704">
                  <c:v>3388564.9</c:v>
                </c:pt>
                <c:pt idx="705">
                  <c:v>3388564.2</c:v>
                </c:pt>
                <c:pt idx="706">
                  <c:v>3388563.6</c:v>
                </c:pt>
                <c:pt idx="707">
                  <c:v>3388562.9</c:v>
                </c:pt>
                <c:pt idx="708">
                  <c:v>3388562.2</c:v>
                </c:pt>
                <c:pt idx="709">
                  <c:v>3388561.6</c:v>
                </c:pt>
                <c:pt idx="710">
                  <c:v>3388560.9</c:v>
                </c:pt>
                <c:pt idx="711">
                  <c:v>3388560.2</c:v>
                </c:pt>
                <c:pt idx="712">
                  <c:v>3388559.6</c:v>
                </c:pt>
                <c:pt idx="713">
                  <c:v>3388558.9</c:v>
                </c:pt>
                <c:pt idx="714">
                  <c:v>3388558.2</c:v>
                </c:pt>
                <c:pt idx="715">
                  <c:v>3388557.6</c:v>
                </c:pt>
                <c:pt idx="716">
                  <c:v>3388556.9</c:v>
                </c:pt>
                <c:pt idx="717">
                  <c:v>3388556.2</c:v>
                </c:pt>
                <c:pt idx="718">
                  <c:v>3388555.5</c:v>
                </c:pt>
                <c:pt idx="719">
                  <c:v>3388554.9</c:v>
                </c:pt>
                <c:pt idx="720">
                  <c:v>3388554.2</c:v>
                </c:pt>
                <c:pt idx="721">
                  <c:v>3388553.5</c:v>
                </c:pt>
                <c:pt idx="722">
                  <c:v>3388552.9</c:v>
                </c:pt>
                <c:pt idx="723">
                  <c:v>3388552.2</c:v>
                </c:pt>
                <c:pt idx="724">
                  <c:v>3388551.5</c:v>
                </c:pt>
                <c:pt idx="725">
                  <c:v>3388550.9</c:v>
                </c:pt>
                <c:pt idx="726">
                  <c:v>3388550.2</c:v>
                </c:pt>
                <c:pt idx="727">
                  <c:v>3388549.5</c:v>
                </c:pt>
                <c:pt idx="728">
                  <c:v>3388548.9</c:v>
                </c:pt>
                <c:pt idx="729">
                  <c:v>3388548.2</c:v>
                </c:pt>
                <c:pt idx="730">
                  <c:v>3388547.5</c:v>
                </c:pt>
                <c:pt idx="731">
                  <c:v>3388546.9</c:v>
                </c:pt>
                <c:pt idx="732">
                  <c:v>3388546.2</c:v>
                </c:pt>
                <c:pt idx="733">
                  <c:v>3388545.5</c:v>
                </c:pt>
                <c:pt idx="734">
                  <c:v>3388544.8</c:v>
                </c:pt>
                <c:pt idx="735">
                  <c:v>3388544.2</c:v>
                </c:pt>
                <c:pt idx="736">
                  <c:v>3388543.5</c:v>
                </c:pt>
                <c:pt idx="737">
                  <c:v>3388542.8</c:v>
                </c:pt>
                <c:pt idx="738">
                  <c:v>3388542.2</c:v>
                </c:pt>
                <c:pt idx="739">
                  <c:v>3388541.5</c:v>
                </c:pt>
                <c:pt idx="740">
                  <c:v>3388540.8</c:v>
                </c:pt>
                <c:pt idx="741">
                  <c:v>3388540.2</c:v>
                </c:pt>
                <c:pt idx="742">
                  <c:v>3388539.5</c:v>
                </c:pt>
                <c:pt idx="743">
                  <c:v>3388538.8</c:v>
                </c:pt>
                <c:pt idx="744">
                  <c:v>3388538.2</c:v>
                </c:pt>
                <c:pt idx="745">
                  <c:v>3388537.5</c:v>
                </c:pt>
                <c:pt idx="746">
                  <c:v>3388536.8</c:v>
                </c:pt>
                <c:pt idx="747">
                  <c:v>3388536.2</c:v>
                </c:pt>
                <c:pt idx="748">
                  <c:v>3388535.5</c:v>
                </c:pt>
                <c:pt idx="749">
                  <c:v>3388534.8</c:v>
                </c:pt>
                <c:pt idx="750">
                  <c:v>3388534.1</c:v>
                </c:pt>
                <c:pt idx="751">
                  <c:v>3388533.5</c:v>
                </c:pt>
                <c:pt idx="752">
                  <c:v>3388532.8</c:v>
                </c:pt>
                <c:pt idx="753">
                  <c:v>3388532.1</c:v>
                </c:pt>
                <c:pt idx="754">
                  <c:v>3388531.5</c:v>
                </c:pt>
                <c:pt idx="755">
                  <c:v>3388530.8</c:v>
                </c:pt>
                <c:pt idx="756">
                  <c:v>3388530.1</c:v>
                </c:pt>
                <c:pt idx="757">
                  <c:v>3388529.5</c:v>
                </c:pt>
                <c:pt idx="758">
                  <c:v>3388528.8</c:v>
                </c:pt>
                <c:pt idx="759">
                  <c:v>3388528.1</c:v>
                </c:pt>
                <c:pt idx="760">
                  <c:v>3388528.1</c:v>
                </c:pt>
                <c:pt idx="761">
                  <c:v>3388532.2</c:v>
                </c:pt>
                <c:pt idx="762">
                  <c:v>3388541.1</c:v>
                </c:pt>
                <c:pt idx="763">
                  <c:v>3388554.1</c:v>
                </c:pt>
                <c:pt idx="764">
                  <c:v>3388570.7</c:v>
                </c:pt>
                <c:pt idx="765">
                  <c:v>3388590.1</c:v>
                </c:pt>
                <c:pt idx="766">
                  <c:v>3388611.3</c:v>
                </c:pt>
                <c:pt idx="767">
                  <c:v>3388633.3</c:v>
                </c:pt>
                <c:pt idx="768">
                  <c:v>3388655.1</c:v>
                </c:pt>
                <c:pt idx="769">
                  <c:v>3388675.6</c:v>
                </c:pt>
                <c:pt idx="770">
                  <c:v>3388695.1</c:v>
                </c:pt>
                <c:pt idx="771">
                  <c:v>3388714.6</c:v>
                </c:pt>
                <c:pt idx="772">
                  <c:v>3388733.8</c:v>
                </c:pt>
                <c:pt idx="773">
                  <c:v>3388752.6</c:v>
                </c:pt>
                <c:pt idx="774">
                  <c:v>3388770.8</c:v>
                </c:pt>
                <c:pt idx="775">
                  <c:v>3388788.4</c:v>
                </c:pt>
                <c:pt idx="776">
                  <c:v>3388805.4</c:v>
                </c:pt>
                <c:pt idx="777">
                  <c:v>3388821.8</c:v>
                </c:pt>
                <c:pt idx="778">
                  <c:v>3388837.5</c:v>
                </c:pt>
                <c:pt idx="779">
                  <c:v>3388852.5</c:v>
                </c:pt>
                <c:pt idx="780">
                  <c:v>3388866.8</c:v>
                </c:pt>
                <c:pt idx="781">
                  <c:v>3388880.3</c:v>
                </c:pt>
                <c:pt idx="782">
                  <c:v>3388893.1</c:v>
                </c:pt>
                <c:pt idx="783">
                  <c:v>3388905</c:v>
                </c:pt>
                <c:pt idx="784">
                  <c:v>3388916.1</c:v>
                </c:pt>
                <c:pt idx="785">
                  <c:v>3388926.3</c:v>
                </c:pt>
                <c:pt idx="786">
                  <c:v>3388935.7</c:v>
                </c:pt>
                <c:pt idx="787">
                  <c:v>3388944.2</c:v>
                </c:pt>
                <c:pt idx="788">
                  <c:v>3388951.7</c:v>
                </c:pt>
                <c:pt idx="789">
                  <c:v>3388958.4</c:v>
                </c:pt>
                <c:pt idx="790">
                  <c:v>3388964.1</c:v>
                </c:pt>
                <c:pt idx="791">
                  <c:v>3388968.8</c:v>
                </c:pt>
                <c:pt idx="792">
                  <c:v>3388972.6</c:v>
                </c:pt>
                <c:pt idx="793">
                  <c:v>3388975.4</c:v>
                </c:pt>
                <c:pt idx="794">
                  <c:v>3388977.3</c:v>
                </c:pt>
                <c:pt idx="795">
                  <c:v>3388978.1</c:v>
                </c:pt>
                <c:pt idx="796">
                  <c:v>3388978</c:v>
                </c:pt>
                <c:pt idx="797">
                  <c:v>3388977</c:v>
                </c:pt>
                <c:pt idx="798">
                  <c:v>3388974.9</c:v>
                </c:pt>
                <c:pt idx="799">
                  <c:v>3388971.9</c:v>
                </c:pt>
                <c:pt idx="800">
                  <c:v>3388967.9</c:v>
                </c:pt>
                <c:pt idx="801">
                  <c:v>3388963</c:v>
                </c:pt>
                <c:pt idx="802">
                  <c:v>3388957.1</c:v>
                </c:pt>
                <c:pt idx="803">
                  <c:v>3388950.2</c:v>
                </c:pt>
                <c:pt idx="804">
                  <c:v>3388942.5</c:v>
                </c:pt>
                <c:pt idx="805">
                  <c:v>3388933.8</c:v>
                </c:pt>
                <c:pt idx="806">
                  <c:v>3388924.3</c:v>
                </c:pt>
                <c:pt idx="807">
                  <c:v>3388913.9</c:v>
                </c:pt>
                <c:pt idx="808">
                  <c:v>3388902.6</c:v>
                </c:pt>
                <c:pt idx="809">
                  <c:v>3388890.5</c:v>
                </c:pt>
                <c:pt idx="810">
                  <c:v>3388877.6</c:v>
                </c:pt>
                <c:pt idx="811">
                  <c:v>3388863.9</c:v>
                </c:pt>
                <c:pt idx="812">
                  <c:v>3388849.5</c:v>
                </c:pt>
                <c:pt idx="813">
                  <c:v>3388834.4</c:v>
                </c:pt>
                <c:pt idx="814">
                  <c:v>3388819.3</c:v>
                </c:pt>
                <c:pt idx="815">
                  <c:v>3388804.1</c:v>
                </c:pt>
                <c:pt idx="816">
                  <c:v>3388788.9</c:v>
                </c:pt>
                <c:pt idx="817">
                  <c:v>3388773.8</c:v>
                </c:pt>
                <c:pt idx="818">
                  <c:v>3388758.6</c:v>
                </c:pt>
                <c:pt idx="819">
                  <c:v>3388743.4</c:v>
                </c:pt>
                <c:pt idx="820">
                  <c:v>3388728.3</c:v>
                </c:pt>
                <c:pt idx="821">
                  <c:v>3388713.1</c:v>
                </c:pt>
                <c:pt idx="822">
                  <c:v>3388698</c:v>
                </c:pt>
                <c:pt idx="823">
                  <c:v>3388682.8</c:v>
                </c:pt>
                <c:pt idx="824">
                  <c:v>3388667.6</c:v>
                </c:pt>
                <c:pt idx="825">
                  <c:v>3388652.5</c:v>
                </c:pt>
                <c:pt idx="826">
                  <c:v>3388637.3</c:v>
                </c:pt>
                <c:pt idx="827">
                  <c:v>3388622.2</c:v>
                </c:pt>
                <c:pt idx="828">
                  <c:v>3388607</c:v>
                </c:pt>
                <c:pt idx="829">
                  <c:v>3388591.8</c:v>
                </c:pt>
                <c:pt idx="830">
                  <c:v>3388576.7</c:v>
                </c:pt>
                <c:pt idx="831">
                  <c:v>3388561.5</c:v>
                </c:pt>
                <c:pt idx="832">
                  <c:v>3388546.4</c:v>
                </c:pt>
                <c:pt idx="833">
                  <c:v>3388531.2</c:v>
                </c:pt>
                <c:pt idx="834">
                  <c:v>3388516</c:v>
                </c:pt>
                <c:pt idx="835">
                  <c:v>3388500.9</c:v>
                </c:pt>
                <c:pt idx="836">
                  <c:v>3388485.7</c:v>
                </c:pt>
                <c:pt idx="837">
                  <c:v>3388470.5</c:v>
                </c:pt>
                <c:pt idx="838">
                  <c:v>3388455.4</c:v>
                </c:pt>
                <c:pt idx="839">
                  <c:v>3388440.2</c:v>
                </c:pt>
                <c:pt idx="840">
                  <c:v>3388425.1</c:v>
                </c:pt>
                <c:pt idx="841">
                  <c:v>3388409.9</c:v>
                </c:pt>
                <c:pt idx="842">
                  <c:v>3388394.7</c:v>
                </c:pt>
                <c:pt idx="843">
                  <c:v>3388379.6</c:v>
                </c:pt>
                <c:pt idx="844">
                  <c:v>3388364.4</c:v>
                </c:pt>
                <c:pt idx="845">
                  <c:v>3388349.3</c:v>
                </c:pt>
                <c:pt idx="846">
                  <c:v>3388334.1</c:v>
                </c:pt>
                <c:pt idx="847">
                  <c:v>3388318.9</c:v>
                </c:pt>
                <c:pt idx="848">
                  <c:v>3388303.8</c:v>
                </c:pt>
                <c:pt idx="849">
                  <c:v>3388288.6</c:v>
                </c:pt>
                <c:pt idx="850">
                  <c:v>3388275.3</c:v>
                </c:pt>
                <c:pt idx="851">
                  <c:v>3388270.3</c:v>
                </c:pt>
                <c:pt idx="852">
                  <c:v>3388270.9</c:v>
                </c:pt>
                <c:pt idx="853">
                  <c:v>3388271.6</c:v>
                </c:pt>
                <c:pt idx="854">
                  <c:v>3388272.3</c:v>
                </c:pt>
                <c:pt idx="855">
                  <c:v>3388272.9</c:v>
                </c:pt>
                <c:pt idx="856">
                  <c:v>3388273.6</c:v>
                </c:pt>
                <c:pt idx="857">
                  <c:v>3388274.3</c:v>
                </c:pt>
                <c:pt idx="858">
                  <c:v>3388274.9</c:v>
                </c:pt>
                <c:pt idx="859">
                  <c:v>3388275.6</c:v>
                </c:pt>
                <c:pt idx="860">
                  <c:v>3388276.3</c:v>
                </c:pt>
                <c:pt idx="861">
                  <c:v>3388277</c:v>
                </c:pt>
                <c:pt idx="862">
                  <c:v>3388277.6</c:v>
                </c:pt>
                <c:pt idx="863">
                  <c:v>3388278.3</c:v>
                </c:pt>
                <c:pt idx="864">
                  <c:v>3388279</c:v>
                </c:pt>
                <c:pt idx="865">
                  <c:v>3388279.6</c:v>
                </c:pt>
                <c:pt idx="866">
                  <c:v>3388280.3</c:v>
                </c:pt>
                <c:pt idx="867">
                  <c:v>3388281</c:v>
                </c:pt>
                <c:pt idx="868">
                  <c:v>3388281.6</c:v>
                </c:pt>
                <c:pt idx="869">
                  <c:v>3388282.3</c:v>
                </c:pt>
                <c:pt idx="870">
                  <c:v>3388283</c:v>
                </c:pt>
                <c:pt idx="871">
                  <c:v>3388286</c:v>
                </c:pt>
                <c:pt idx="872">
                  <c:v>3388297.5</c:v>
                </c:pt>
                <c:pt idx="873">
                  <c:v>3388313.6000000001</c:v>
                </c:pt>
                <c:pt idx="874">
                  <c:v>3388329.7</c:v>
                </c:pt>
                <c:pt idx="875">
                  <c:v>3388345.8</c:v>
                </c:pt>
                <c:pt idx="876">
                  <c:v>3388361.9</c:v>
                </c:pt>
                <c:pt idx="877">
                  <c:v>3388378</c:v>
                </c:pt>
                <c:pt idx="878">
                  <c:v>3388394.1</c:v>
                </c:pt>
                <c:pt idx="879">
                  <c:v>3388410.3</c:v>
                </c:pt>
                <c:pt idx="880">
                  <c:v>3388426.4</c:v>
                </c:pt>
                <c:pt idx="881">
                  <c:v>3388442.5</c:v>
                </c:pt>
                <c:pt idx="882">
                  <c:v>3388458.6</c:v>
                </c:pt>
                <c:pt idx="883">
                  <c:v>3388474.7</c:v>
                </c:pt>
                <c:pt idx="884">
                  <c:v>3388490.8</c:v>
                </c:pt>
                <c:pt idx="885">
                  <c:v>3388507</c:v>
                </c:pt>
                <c:pt idx="886">
                  <c:v>3388526.8</c:v>
                </c:pt>
                <c:pt idx="887">
                  <c:v>3388548.7</c:v>
                </c:pt>
                <c:pt idx="888">
                  <c:v>3388568.8</c:v>
                </c:pt>
                <c:pt idx="889">
                  <c:v>3388583.1</c:v>
                </c:pt>
                <c:pt idx="890">
                  <c:v>3388589.1</c:v>
                </c:pt>
                <c:pt idx="891">
                  <c:v>3388588.6</c:v>
                </c:pt>
                <c:pt idx="892">
                  <c:v>3388587.9</c:v>
                </c:pt>
                <c:pt idx="893">
                  <c:v>3388587.2</c:v>
                </c:pt>
                <c:pt idx="894">
                  <c:v>3388586.6</c:v>
                </c:pt>
                <c:pt idx="895">
                  <c:v>3388585.9</c:v>
                </c:pt>
                <c:pt idx="896">
                  <c:v>3388585.2</c:v>
                </c:pt>
                <c:pt idx="897">
                  <c:v>3388584.6</c:v>
                </c:pt>
                <c:pt idx="898">
                  <c:v>3388583.9</c:v>
                </c:pt>
                <c:pt idx="899">
                  <c:v>3388583.2</c:v>
                </c:pt>
                <c:pt idx="900">
                  <c:v>3388582.6</c:v>
                </c:pt>
                <c:pt idx="901">
                  <c:v>3388581.9</c:v>
                </c:pt>
                <c:pt idx="902">
                  <c:v>3388581.2</c:v>
                </c:pt>
                <c:pt idx="903">
                  <c:v>3388580.6</c:v>
                </c:pt>
                <c:pt idx="904">
                  <c:v>3388579.9</c:v>
                </c:pt>
                <c:pt idx="905">
                  <c:v>3388579.2</c:v>
                </c:pt>
                <c:pt idx="906">
                  <c:v>3388578.6</c:v>
                </c:pt>
                <c:pt idx="907">
                  <c:v>3388577.9</c:v>
                </c:pt>
                <c:pt idx="908">
                  <c:v>3388577.2</c:v>
                </c:pt>
                <c:pt idx="909">
                  <c:v>3388576.5</c:v>
                </c:pt>
                <c:pt idx="910">
                  <c:v>3388575.9</c:v>
                </c:pt>
                <c:pt idx="911">
                  <c:v>3388575.2</c:v>
                </c:pt>
                <c:pt idx="912">
                  <c:v>3388574.5</c:v>
                </c:pt>
                <c:pt idx="913">
                  <c:v>3388573.9</c:v>
                </c:pt>
                <c:pt idx="914">
                  <c:v>3388573.2</c:v>
                </c:pt>
                <c:pt idx="915">
                  <c:v>3388572.5</c:v>
                </c:pt>
                <c:pt idx="916">
                  <c:v>3388571.9</c:v>
                </c:pt>
                <c:pt idx="917">
                  <c:v>3388571.2</c:v>
                </c:pt>
                <c:pt idx="918">
                  <c:v>3388570.5</c:v>
                </c:pt>
                <c:pt idx="919">
                  <c:v>3388569.9</c:v>
                </c:pt>
                <c:pt idx="920">
                  <c:v>3388569.2</c:v>
                </c:pt>
                <c:pt idx="921">
                  <c:v>3388568.5</c:v>
                </c:pt>
                <c:pt idx="922">
                  <c:v>3388567.9</c:v>
                </c:pt>
                <c:pt idx="923">
                  <c:v>3388567.2</c:v>
                </c:pt>
                <c:pt idx="924">
                  <c:v>3388566.5</c:v>
                </c:pt>
                <c:pt idx="925">
                  <c:v>3388565.8</c:v>
                </c:pt>
                <c:pt idx="926">
                  <c:v>3388565.2</c:v>
                </c:pt>
                <c:pt idx="927">
                  <c:v>3388564.5</c:v>
                </c:pt>
                <c:pt idx="928">
                  <c:v>3388563.8</c:v>
                </c:pt>
                <c:pt idx="929">
                  <c:v>3388563.2</c:v>
                </c:pt>
                <c:pt idx="930">
                  <c:v>3388562.5</c:v>
                </c:pt>
                <c:pt idx="931">
                  <c:v>3388561.8</c:v>
                </c:pt>
                <c:pt idx="932">
                  <c:v>3388561.2</c:v>
                </c:pt>
                <c:pt idx="933">
                  <c:v>3388560.5</c:v>
                </c:pt>
                <c:pt idx="934">
                  <c:v>3388559.8</c:v>
                </c:pt>
                <c:pt idx="935">
                  <c:v>3388559.2</c:v>
                </c:pt>
                <c:pt idx="936">
                  <c:v>3388558.5</c:v>
                </c:pt>
                <c:pt idx="937">
                  <c:v>3388557.8</c:v>
                </c:pt>
                <c:pt idx="938">
                  <c:v>3388557.2</c:v>
                </c:pt>
                <c:pt idx="939">
                  <c:v>3388556.5</c:v>
                </c:pt>
                <c:pt idx="940">
                  <c:v>3388555.8</c:v>
                </c:pt>
                <c:pt idx="941">
                  <c:v>3388555.1</c:v>
                </c:pt>
                <c:pt idx="942">
                  <c:v>3388554.5</c:v>
                </c:pt>
                <c:pt idx="943">
                  <c:v>3388553.8</c:v>
                </c:pt>
                <c:pt idx="944">
                  <c:v>3388553.1</c:v>
                </c:pt>
                <c:pt idx="945">
                  <c:v>3388552.5</c:v>
                </c:pt>
                <c:pt idx="946">
                  <c:v>3388551.8</c:v>
                </c:pt>
                <c:pt idx="947">
                  <c:v>3388551.1</c:v>
                </c:pt>
                <c:pt idx="948">
                  <c:v>3388550.5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871680"/>
        <c:axId val="90873216"/>
      </c:scatterChart>
      <c:valAx>
        <c:axId val="90871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0873216"/>
        <c:crosses val="autoZero"/>
        <c:crossBetween val="midCat"/>
      </c:valAx>
      <c:valAx>
        <c:axId val="90873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8716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8-figure, High G </a:t>
            </a:r>
            <a:r>
              <a:rPr lang="en-US" baseline="0" dirty="0" smtClean="0"/>
              <a:t> </a:t>
            </a:r>
            <a:r>
              <a:rPr lang="en-US" dirty="0"/>
              <a:t>Ground plot error </a:t>
            </a:r>
            <a:r>
              <a:rPr lang="en-US" dirty="0" smtClean="0"/>
              <a:t>scale </a:t>
            </a:r>
            <a:r>
              <a:rPr lang="en-US" dirty="0"/>
              <a:t>in m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Ground plot error</c:v>
          </c:tx>
          <c:xVal>
            <c:numRef>
              <c:f>'8-figure 45mph'!$O$1:$O$998</c:f>
              <c:numCache>
                <c:formatCode>General</c:formatCode>
                <c:ptCount val="998"/>
                <c:pt idx="0">
                  <c:v>0</c:v>
                </c:pt>
                <c:pt idx="1">
                  <c:v>0.79999999981373549</c:v>
                </c:pt>
                <c:pt idx="2">
                  <c:v>0.20000000018626451</c:v>
                </c:pt>
                <c:pt idx="3">
                  <c:v>0.40000000037252903</c:v>
                </c:pt>
                <c:pt idx="4">
                  <c:v>0.29999999981373549</c:v>
                </c:pt>
                <c:pt idx="5">
                  <c:v>0.29999999981373549</c:v>
                </c:pt>
                <c:pt idx="6">
                  <c:v>0.5</c:v>
                </c:pt>
                <c:pt idx="7">
                  <c:v>0.40000000037252903</c:v>
                </c:pt>
                <c:pt idx="8">
                  <c:v>0.5</c:v>
                </c:pt>
                <c:pt idx="9">
                  <c:v>0.40000000037252903</c:v>
                </c:pt>
                <c:pt idx="10">
                  <c:v>0.40000000037252903</c:v>
                </c:pt>
                <c:pt idx="11">
                  <c:v>0.30000000074505806</c:v>
                </c:pt>
                <c:pt idx="12">
                  <c:v>0</c:v>
                </c:pt>
                <c:pt idx="13">
                  <c:v>-0.20000000018626451</c:v>
                </c:pt>
                <c:pt idx="14">
                  <c:v>-0.40000000037252903</c:v>
                </c:pt>
                <c:pt idx="15">
                  <c:v>-0.5</c:v>
                </c:pt>
                <c:pt idx="16">
                  <c:v>-0.5</c:v>
                </c:pt>
                <c:pt idx="17">
                  <c:v>-0.59999999962747097</c:v>
                </c:pt>
                <c:pt idx="18">
                  <c:v>-0.59999999962747097</c:v>
                </c:pt>
                <c:pt idx="19">
                  <c:v>-0.79999999981373549</c:v>
                </c:pt>
                <c:pt idx="20">
                  <c:v>-0.5</c:v>
                </c:pt>
                <c:pt idx="21">
                  <c:v>-0.20000000018626451</c:v>
                </c:pt>
                <c:pt idx="22">
                  <c:v>-0.20000000018626451</c:v>
                </c:pt>
                <c:pt idx="23">
                  <c:v>-0.20000000018626451</c:v>
                </c:pt>
                <c:pt idx="24">
                  <c:v>-9.999999962747097E-2</c:v>
                </c:pt>
                <c:pt idx="25">
                  <c:v>-0.10000000055879354</c:v>
                </c:pt>
                <c:pt idx="26">
                  <c:v>0</c:v>
                </c:pt>
                <c:pt idx="27">
                  <c:v>-0.10000000055879354</c:v>
                </c:pt>
                <c:pt idx="28">
                  <c:v>-9.999999962747097E-2</c:v>
                </c:pt>
                <c:pt idx="29">
                  <c:v>-0.19999999925494194</c:v>
                </c:pt>
                <c:pt idx="30">
                  <c:v>-0.10000000055879354</c:v>
                </c:pt>
                <c:pt idx="31">
                  <c:v>-0.30000000074505806</c:v>
                </c:pt>
                <c:pt idx="32">
                  <c:v>-0.20000000018626451</c:v>
                </c:pt>
                <c:pt idx="33">
                  <c:v>-0.19999999925494194</c:v>
                </c:pt>
                <c:pt idx="34">
                  <c:v>-0.29999999981373549</c:v>
                </c:pt>
                <c:pt idx="35">
                  <c:v>-0.20000000018626451</c:v>
                </c:pt>
                <c:pt idx="36">
                  <c:v>-0.20000000018626451</c:v>
                </c:pt>
                <c:pt idx="37">
                  <c:v>-0.20000000018626451</c:v>
                </c:pt>
                <c:pt idx="38">
                  <c:v>-0.19999999925494194</c:v>
                </c:pt>
                <c:pt idx="39">
                  <c:v>-0.20000000018626451</c:v>
                </c:pt>
                <c:pt idx="40">
                  <c:v>-0.20000000018626451</c:v>
                </c:pt>
                <c:pt idx="41">
                  <c:v>-0.20000000018626451</c:v>
                </c:pt>
                <c:pt idx="42">
                  <c:v>-9.999999962747097E-2</c:v>
                </c:pt>
                <c:pt idx="43">
                  <c:v>-0.10000000055879354</c:v>
                </c:pt>
                <c:pt idx="44">
                  <c:v>-0.20000000018626451</c:v>
                </c:pt>
                <c:pt idx="45">
                  <c:v>-0.10000000055879354</c:v>
                </c:pt>
                <c:pt idx="46">
                  <c:v>-9.999999962747097E-2</c:v>
                </c:pt>
                <c:pt idx="47">
                  <c:v>-0.19999999925494194</c:v>
                </c:pt>
                <c:pt idx="48">
                  <c:v>-0.10000000055879354</c:v>
                </c:pt>
                <c:pt idx="49">
                  <c:v>-0.20000000018626451</c:v>
                </c:pt>
                <c:pt idx="50">
                  <c:v>-0.10000000055879354</c:v>
                </c:pt>
                <c:pt idx="51">
                  <c:v>-9.999999962747097E-2</c:v>
                </c:pt>
                <c:pt idx="52">
                  <c:v>-0.20000000018626451</c:v>
                </c:pt>
                <c:pt idx="53">
                  <c:v>-0.20000000018626451</c:v>
                </c:pt>
                <c:pt idx="54">
                  <c:v>-0.30000000074505806</c:v>
                </c:pt>
                <c:pt idx="55">
                  <c:v>-0.20000000018626451</c:v>
                </c:pt>
                <c:pt idx="56">
                  <c:v>-0.19999999925494194</c:v>
                </c:pt>
                <c:pt idx="57">
                  <c:v>-0.20000000018626451</c:v>
                </c:pt>
                <c:pt idx="58">
                  <c:v>-9.999999962747097E-2</c:v>
                </c:pt>
                <c:pt idx="59">
                  <c:v>-0.20000000018626451</c:v>
                </c:pt>
                <c:pt idx="60">
                  <c:v>-0.20000000018626451</c:v>
                </c:pt>
                <c:pt idx="61">
                  <c:v>-0.20000000018626451</c:v>
                </c:pt>
                <c:pt idx="62">
                  <c:v>-0.29999999981373549</c:v>
                </c:pt>
                <c:pt idx="63">
                  <c:v>-0.20000000018626451</c:v>
                </c:pt>
                <c:pt idx="64">
                  <c:v>-0.20000000018626451</c:v>
                </c:pt>
                <c:pt idx="65">
                  <c:v>-0.29999999981373549</c:v>
                </c:pt>
                <c:pt idx="66">
                  <c:v>-0.29999999981373549</c:v>
                </c:pt>
                <c:pt idx="67">
                  <c:v>-0.29999999981373549</c:v>
                </c:pt>
                <c:pt idx="68">
                  <c:v>-0.40000000037252903</c:v>
                </c:pt>
                <c:pt idx="69">
                  <c:v>-0.40000000037252903</c:v>
                </c:pt>
                <c:pt idx="70">
                  <c:v>-0.39999999944120646</c:v>
                </c:pt>
                <c:pt idx="71">
                  <c:v>-0.59999999962747097</c:v>
                </c:pt>
                <c:pt idx="72">
                  <c:v>-0.60000000055879354</c:v>
                </c:pt>
                <c:pt idx="73">
                  <c:v>-0.5</c:v>
                </c:pt>
                <c:pt idx="74">
                  <c:v>-0.5</c:v>
                </c:pt>
                <c:pt idx="75">
                  <c:v>-0.5</c:v>
                </c:pt>
                <c:pt idx="76">
                  <c:v>-0.39999999944120646</c:v>
                </c:pt>
                <c:pt idx="77">
                  <c:v>-0.30000000074505806</c:v>
                </c:pt>
                <c:pt idx="78">
                  <c:v>-0.29999999981373549</c:v>
                </c:pt>
                <c:pt idx="79">
                  <c:v>-0.29999999981373549</c:v>
                </c:pt>
                <c:pt idx="80">
                  <c:v>-0.29999999981373549</c:v>
                </c:pt>
                <c:pt idx="81">
                  <c:v>-0.29999999981373549</c:v>
                </c:pt>
                <c:pt idx="82">
                  <c:v>-0.20000000018626451</c:v>
                </c:pt>
                <c:pt idx="83">
                  <c:v>-0.19999999925494194</c:v>
                </c:pt>
                <c:pt idx="84">
                  <c:v>-0.29999999981373549</c:v>
                </c:pt>
                <c:pt idx="85">
                  <c:v>-0.29999999981373549</c:v>
                </c:pt>
                <c:pt idx="86">
                  <c:v>-0.30000000074505806</c:v>
                </c:pt>
                <c:pt idx="87">
                  <c:v>-0.29999999981373549</c:v>
                </c:pt>
                <c:pt idx="88">
                  <c:v>-0.29999999981373549</c:v>
                </c:pt>
                <c:pt idx="89">
                  <c:v>-0.20000000018626451</c:v>
                </c:pt>
                <c:pt idx="90">
                  <c:v>-0.20000000018626451</c:v>
                </c:pt>
                <c:pt idx="91">
                  <c:v>-0.20000000018626451</c:v>
                </c:pt>
                <c:pt idx="92">
                  <c:v>-0.29999999981373549</c:v>
                </c:pt>
                <c:pt idx="93">
                  <c:v>-0.20000000018626451</c:v>
                </c:pt>
                <c:pt idx="94">
                  <c:v>-0.20000000018626451</c:v>
                </c:pt>
                <c:pt idx="95">
                  <c:v>-0.20000000018626451</c:v>
                </c:pt>
                <c:pt idx="96">
                  <c:v>-9.999999962747097E-2</c:v>
                </c:pt>
                <c:pt idx="97">
                  <c:v>-0.19999999925494194</c:v>
                </c:pt>
                <c:pt idx="98">
                  <c:v>-0.10000000055879354</c:v>
                </c:pt>
                <c:pt idx="99">
                  <c:v>-9.999999962747097E-2</c:v>
                </c:pt>
                <c:pt idx="100">
                  <c:v>-0.10000000055879354</c:v>
                </c:pt>
                <c:pt idx="101">
                  <c:v>-0.19999999925494194</c:v>
                </c:pt>
                <c:pt idx="102">
                  <c:v>-0.20000000018626451</c:v>
                </c:pt>
                <c:pt idx="103">
                  <c:v>-0.29999999981373549</c:v>
                </c:pt>
                <c:pt idx="104">
                  <c:v>-0.40000000037252903</c:v>
                </c:pt>
                <c:pt idx="105">
                  <c:v>-0.40000000037252903</c:v>
                </c:pt>
                <c:pt idx="106">
                  <c:v>-0.29999999981373549</c:v>
                </c:pt>
                <c:pt idx="107">
                  <c:v>-0.10000000055879354</c:v>
                </c:pt>
                <c:pt idx="108">
                  <c:v>0.20000000018626451</c:v>
                </c:pt>
                <c:pt idx="109">
                  <c:v>0.5</c:v>
                </c:pt>
                <c:pt idx="110">
                  <c:v>0.89999999944120646</c:v>
                </c:pt>
                <c:pt idx="111">
                  <c:v>1.2999999998137355</c:v>
                </c:pt>
                <c:pt idx="112">
                  <c:v>1.5</c:v>
                </c:pt>
                <c:pt idx="113">
                  <c:v>1.5</c:v>
                </c:pt>
                <c:pt idx="114">
                  <c:v>1.6000000005587935</c:v>
                </c:pt>
                <c:pt idx="115">
                  <c:v>1.3000000007450581</c:v>
                </c:pt>
                <c:pt idx="116">
                  <c:v>0.70000000018626451</c:v>
                </c:pt>
                <c:pt idx="117">
                  <c:v>0.29999999981373549</c:v>
                </c:pt>
                <c:pt idx="118">
                  <c:v>9.999999962747097E-2</c:v>
                </c:pt>
                <c:pt idx="119">
                  <c:v>0</c:v>
                </c:pt>
                <c:pt idx="120">
                  <c:v>-0.10000000055879354</c:v>
                </c:pt>
                <c:pt idx="121">
                  <c:v>-0.20000000018626451</c:v>
                </c:pt>
                <c:pt idx="122">
                  <c:v>-0.19999999925494194</c:v>
                </c:pt>
                <c:pt idx="123">
                  <c:v>-0.19999999925494194</c:v>
                </c:pt>
                <c:pt idx="124">
                  <c:v>-0.20000000018626451</c:v>
                </c:pt>
                <c:pt idx="125">
                  <c:v>-0.39999999944120646</c:v>
                </c:pt>
                <c:pt idx="126">
                  <c:v>-0.40000000037252903</c:v>
                </c:pt>
                <c:pt idx="127">
                  <c:v>-0.39999999944120646</c:v>
                </c:pt>
                <c:pt idx="128">
                  <c:v>-0.59999999962747097</c:v>
                </c:pt>
                <c:pt idx="129">
                  <c:v>-0.59999999962747097</c:v>
                </c:pt>
                <c:pt idx="130">
                  <c:v>-0.60000000055879354</c:v>
                </c:pt>
                <c:pt idx="131">
                  <c:v>-0.70000000018626451</c:v>
                </c:pt>
                <c:pt idx="132">
                  <c:v>-0.59999999962747097</c:v>
                </c:pt>
                <c:pt idx="133">
                  <c:v>-0.59999999962747097</c:v>
                </c:pt>
                <c:pt idx="134">
                  <c:v>-0.60000000055879354</c:v>
                </c:pt>
                <c:pt idx="135">
                  <c:v>-0.59999999962747097</c:v>
                </c:pt>
                <c:pt idx="136">
                  <c:v>-0.60000000055879354</c:v>
                </c:pt>
                <c:pt idx="137">
                  <c:v>-0.70000000018626451</c:v>
                </c:pt>
                <c:pt idx="138">
                  <c:v>-0.5</c:v>
                </c:pt>
                <c:pt idx="139">
                  <c:v>-0.59999999962747097</c:v>
                </c:pt>
                <c:pt idx="140">
                  <c:v>-0.60000000055879354</c:v>
                </c:pt>
                <c:pt idx="141">
                  <c:v>-0.59999999962747097</c:v>
                </c:pt>
                <c:pt idx="142">
                  <c:v>-0.5</c:v>
                </c:pt>
                <c:pt idx="143">
                  <c:v>-0.60000000055879354</c:v>
                </c:pt>
                <c:pt idx="144">
                  <c:v>-0.59999999962747097</c:v>
                </c:pt>
                <c:pt idx="145">
                  <c:v>-0.40000000037252903</c:v>
                </c:pt>
                <c:pt idx="146">
                  <c:v>-0.40000000037252903</c:v>
                </c:pt>
                <c:pt idx="147">
                  <c:v>-0.5</c:v>
                </c:pt>
                <c:pt idx="148">
                  <c:v>-0.40000000037252903</c:v>
                </c:pt>
                <c:pt idx="149">
                  <c:v>-0.40000000037252903</c:v>
                </c:pt>
                <c:pt idx="150">
                  <c:v>-0.5</c:v>
                </c:pt>
                <c:pt idx="151">
                  <c:v>-0.5</c:v>
                </c:pt>
                <c:pt idx="152">
                  <c:v>-0.5</c:v>
                </c:pt>
                <c:pt idx="153">
                  <c:v>-0.60000000055879354</c:v>
                </c:pt>
                <c:pt idx="154">
                  <c:v>-0.69999999925494194</c:v>
                </c:pt>
                <c:pt idx="155">
                  <c:v>-0.69999999925494194</c:v>
                </c:pt>
                <c:pt idx="156">
                  <c:v>-0.79999999981373549</c:v>
                </c:pt>
                <c:pt idx="157">
                  <c:v>-0.70000000018626451</c:v>
                </c:pt>
                <c:pt idx="158">
                  <c:v>-0.79999999981373549</c:v>
                </c:pt>
                <c:pt idx="159">
                  <c:v>-0.70000000018626451</c:v>
                </c:pt>
                <c:pt idx="160">
                  <c:v>-0.60000000055879354</c:v>
                </c:pt>
                <c:pt idx="161">
                  <c:v>-0.59999999962747097</c:v>
                </c:pt>
                <c:pt idx="162">
                  <c:v>-0.5</c:v>
                </c:pt>
                <c:pt idx="163">
                  <c:v>-0.5</c:v>
                </c:pt>
                <c:pt idx="164">
                  <c:v>-0.59999999962747097</c:v>
                </c:pt>
                <c:pt idx="165">
                  <c:v>-0.5</c:v>
                </c:pt>
                <c:pt idx="166">
                  <c:v>-0.59999999962747097</c:v>
                </c:pt>
                <c:pt idx="167">
                  <c:v>-0.5</c:v>
                </c:pt>
                <c:pt idx="168">
                  <c:v>-0.5</c:v>
                </c:pt>
                <c:pt idx="169">
                  <c:v>-0.5</c:v>
                </c:pt>
                <c:pt idx="170">
                  <c:v>-0.5</c:v>
                </c:pt>
                <c:pt idx="171">
                  <c:v>-0.39999999944120646</c:v>
                </c:pt>
                <c:pt idx="172">
                  <c:v>-0.29999999981373549</c:v>
                </c:pt>
                <c:pt idx="173">
                  <c:v>-0.29999999981373549</c:v>
                </c:pt>
                <c:pt idx="174">
                  <c:v>-0.20000000018626451</c:v>
                </c:pt>
                <c:pt idx="175">
                  <c:v>-0.29999999981373549</c:v>
                </c:pt>
                <c:pt idx="176">
                  <c:v>-0.29999999981373549</c:v>
                </c:pt>
                <c:pt idx="177">
                  <c:v>-0.39999999944120646</c:v>
                </c:pt>
                <c:pt idx="178">
                  <c:v>-0.29999999981373549</c:v>
                </c:pt>
                <c:pt idx="179">
                  <c:v>-0.30000000074505806</c:v>
                </c:pt>
                <c:pt idx="180">
                  <c:v>-0.39999999944120646</c:v>
                </c:pt>
                <c:pt idx="181">
                  <c:v>-0.29999999981373549</c:v>
                </c:pt>
                <c:pt idx="182">
                  <c:v>-0.39999999944120646</c:v>
                </c:pt>
                <c:pt idx="183">
                  <c:v>-0.40000000037252903</c:v>
                </c:pt>
                <c:pt idx="184">
                  <c:v>-0.30000000074505806</c:v>
                </c:pt>
                <c:pt idx="185">
                  <c:v>-0.29999999981373549</c:v>
                </c:pt>
                <c:pt idx="186">
                  <c:v>-0.29999999981373549</c:v>
                </c:pt>
                <c:pt idx="187">
                  <c:v>-0.20000000018626451</c:v>
                </c:pt>
                <c:pt idx="188">
                  <c:v>-0.30000000074505806</c:v>
                </c:pt>
                <c:pt idx="189">
                  <c:v>-0.29999999981373549</c:v>
                </c:pt>
                <c:pt idx="190">
                  <c:v>-0.40000000037252903</c:v>
                </c:pt>
                <c:pt idx="191">
                  <c:v>-0.39999999944120646</c:v>
                </c:pt>
                <c:pt idx="192">
                  <c:v>-0.29999999981373549</c:v>
                </c:pt>
                <c:pt idx="193">
                  <c:v>-0.30000000074505806</c:v>
                </c:pt>
                <c:pt idx="194">
                  <c:v>-0.39999999944120646</c:v>
                </c:pt>
                <c:pt idx="195">
                  <c:v>-0.5</c:v>
                </c:pt>
                <c:pt idx="196">
                  <c:v>0.20000000018626451</c:v>
                </c:pt>
                <c:pt idx="197">
                  <c:v>0.20000000018626451</c:v>
                </c:pt>
                <c:pt idx="198">
                  <c:v>9.999999962747097E-2</c:v>
                </c:pt>
                <c:pt idx="199">
                  <c:v>0</c:v>
                </c:pt>
                <c:pt idx="200">
                  <c:v>-9.999999962747097E-2</c:v>
                </c:pt>
                <c:pt idx="201">
                  <c:v>-0.10000000055879354</c:v>
                </c:pt>
                <c:pt idx="202">
                  <c:v>-0.20000000018626451</c:v>
                </c:pt>
                <c:pt idx="203">
                  <c:v>-0.20000000018626451</c:v>
                </c:pt>
                <c:pt idx="204">
                  <c:v>-0.19999999925494194</c:v>
                </c:pt>
                <c:pt idx="205">
                  <c:v>-0.40000000037252903</c:v>
                </c:pt>
                <c:pt idx="206">
                  <c:v>-0.40000000037252903</c:v>
                </c:pt>
                <c:pt idx="207">
                  <c:v>-0.39999999944120646</c:v>
                </c:pt>
                <c:pt idx="208">
                  <c:v>-0.40000000037252903</c:v>
                </c:pt>
                <c:pt idx="209">
                  <c:v>-0.29999999981373549</c:v>
                </c:pt>
                <c:pt idx="210">
                  <c:v>-0.40000000037252903</c:v>
                </c:pt>
                <c:pt idx="211">
                  <c:v>-0.29999999981373549</c:v>
                </c:pt>
                <c:pt idx="212">
                  <c:v>-0.20000000018626451</c:v>
                </c:pt>
                <c:pt idx="213">
                  <c:v>-0.29999999981373549</c:v>
                </c:pt>
                <c:pt idx="214">
                  <c:v>-0.29999999981373549</c:v>
                </c:pt>
                <c:pt idx="215">
                  <c:v>-0.30000000074505806</c:v>
                </c:pt>
                <c:pt idx="216">
                  <c:v>-0.40000000037252903</c:v>
                </c:pt>
                <c:pt idx="217">
                  <c:v>-0.70000000018626451</c:v>
                </c:pt>
                <c:pt idx="218">
                  <c:v>-1.599999999627471</c:v>
                </c:pt>
                <c:pt idx="219">
                  <c:v>-1.400000000372529</c:v>
                </c:pt>
                <c:pt idx="220">
                  <c:v>-1.1000000005587935</c:v>
                </c:pt>
                <c:pt idx="221">
                  <c:v>-0.90000000037252903</c:v>
                </c:pt>
                <c:pt idx="222">
                  <c:v>-0.80000000074505806</c:v>
                </c:pt>
                <c:pt idx="223">
                  <c:v>-0.70000000018626451</c:v>
                </c:pt>
                <c:pt idx="224">
                  <c:v>-0.59999999962747097</c:v>
                </c:pt>
                <c:pt idx="225">
                  <c:v>-0.5</c:v>
                </c:pt>
                <c:pt idx="226">
                  <c:v>-0.5</c:v>
                </c:pt>
                <c:pt idx="227">
                  <c:v>-0.5</c:v>
                </c:pt>
                <c:pt idx="228">
                  <c:v>-0.5</c:v>
                </c:pt>
                <c:pt idx="229">
                  <c:v>-0.70000000018626451</c:v>
                </c:pt>
                <c:pt idx="230">
                  <c:v>-0.5</c:v>
                </c:pt>
                <c:pt idx="231">
                  <c:v>-1.2000000001862645</c:v>
                </c:pt>
                <c:pt idx="232">
                  <c:v>-2.599999999627471</c:v>
                </c:pt>
                <c:pt idx="233">
                  <c:v>-3.599999999627471</c:v>
                </c:pt>
                <c:pt idx="234">
                  <c:v>-3.8999999994412065</c:v>
                </c:pt>
                <c:pt idx="235">
                  <c:v>-3.7000000001862645</c:v>
                </c:pt>
                <c:pt idx="236">
                  <c:v>-2.7999999998137355</c:v>
                </c:pt>
                <c:pt idx="237">
                  <c:v>-2</c:v>
                </c:pt>
                <c:pt idx="238">
                  <c:v>-1.3999999994412065</c:v>
                </c:pt>
                <c:pt idx="239">
                  <c:v>-1</c:v>
                </c:pt>
                <c:pt idx="240">
                  <c:v>-0.70000000018626451</c:v>
                </c:pt>
                <c:pt idx="241">
                  <c:v>-0.5</c:v>
                </c:pt>
                <c:pt idx="242">
                  <c:v>-0.5</c:v>
                </c:pt>
                <c:pt idx="243">
                  <c:v>-0.39999999944120646</c:v>
                </c:pt>
                <c:pt idx="244">
                  <c:v>-0.30000000074505806</c:v>
                </c:pt>
                <c:pt idx="245">
                  <c:v>-0.29999999981373549</c:v>
                </c:pt>
                <c:pt idx="246">
                  <c:v>-0.29999999981373549</c:v>
                </c:pt>
                <c:pt idx="247">
                  <c:v>-0.20000000018626451</c:v>
                </c:pt>
                <c:pt idx="248">
                  <c:v>-0.30000000074505806</c:v>
                </c:pt>
                <c:pt idx="249">
                  <c:v>-0.29999999981373549</c:v>
                </c:pt>
                <c:pt idx="250">
                  <c:v>-0.29999999981373549</c:v>
                </c:pt>
                <c:pt idx="251">
                  <c:v>-0.29999999981373549</c:v>
                </c:pt>
                <c:pt idx="252">
                  <c:v>-0.29999999981373549</c:v>
                </c:pt>
                <c:pt idx="253">
                  <c:v>-0.20000000018626451</c:v>
                </c:pt>
                <c:pt idx="254">
                  <c:v>-0.20000000018626451</c:v>
                </c:pt>
                <c:pt idx="255">
                  <c:v>-0.19999999925494194</c:v>
                </c:pt>
                <c:pt idx="256">
                  <c:v>-0.29999999981373549</c:v>
                </c:pt>
                <c:pt idx="257">
                  <c:v>-0.30000000074505806</c:v>
                </c:pt>
                <c:pt idx="258">
                  <c:v>-0.29999999981373549</c:v>
                </c:pt>
                <c:pt idx="259">
                  <c:v>-0.29999999981373549</c:v>
                </c:pt>
                <c:pt idx="260">
                  <c:v>-0.40000000037252903</c:v>
                </c:pt>
                <c:pt idx="261">
                  <c:v>-0.39999999944120646</c:v>
                </c:pt>
                <c:pt idx="262">
                  <c:v>-0.40000000037252903</c:v>
                </c:pt>
                <c:pt idx="263">
                  <c:v>-0.40000000037252903</c:v>
                </c:pt>
                <c:pt idx="264">
                  <c:v>-0.39999999944120646</c:v>
                </c:pt>
                <c:pt idx="265">
                  <c:v>-0.40000000037252903</c:v>
                </c:pt>
                <c:pt idx="266">
                  <c:v>-0.39999999944120646</c:v>
                </c:pt>
                <c:pt idx="267">
                  <c:v>-0.5</c:v>
                </c:pt>
                <c:pt idx="268">
                  <c:v>-0.59999999962747097</c:v>
                </c:pt>
                <c:pt idx="269">
                  <c:v>-0.60000000055879354</c:v>
                </c:pt>
                <c:pt idx="270">
                  <c:v>-0.5</c:v>
                </c:pt>
                <c:pt idx="271">
                  <c:v>-0.40000000037252903</c:v>
                </c:pt>
                <c:pt idx="272">
                  <c:v>-0.40000000037252903</c:v>
                </c:pt>
                <c:pt idx="273">
                  <c:v>-0.29999999981373549</c:v>
                </c:pt>
                <c:pt idx="274">
                  <c:v>-0.29999999981373549</c:v>
                </c:pt>
                <c:pt idx="275">
                  <c:v>-0.29999999981373549</c:v>
                </c:pt>
                <c:pt idx="276">
                  <c:v>-0.30000000074505806</c:v>
                </c:pt>
                <c:pt idx="277">
                  <c:v>-0.29999999981373549</c:v>
                </c:pt>
                <c:pt idx="278">
                  <c:v>-0.40000000037252903</c:v>
                </c:pt>
                <c:pt idx="279">
                  <c:v>-0.39999999944120646</c:v>
                </c:pt>
                <c:pt idx="280">
                  <c:v>-0.30000000074505806</c:v>
                </c:pt>
                <c:pt idx="281">
                  <c:v>-0.29999999981373549</c:v>
                </c:pt>
                <c:pt idx="282">
                  <c:v>-0.29999999981373549</c:v>
                </c:pt>
                <c:pt idx="283">
                  <c:v>-0.29999999981373549</c:v>
                </c:pt>
                <c:pt idx="284">
                  <c:v>-0.29999999981373549</c:v>
                </c:pt>
                <c:pt idx="285">
                  <c:v>-0.30000000074505806</c:v>
                </c:pt>
                <c:pt idx="286">
                  <c:v>-0.29999999981373549</c:v>
                </c:pt>
                <c:pt idx="287">
                  <c:v>-0.5</c:v>
                </c:pt>
                <c:pt idx="288">
                  <c:v>-0.5</c:v>
                </c:pt>
                <c:pt idx="289">
                  <c:v>-0.5</c:v>
                </c:pt>
                <c:pt idx="290">
                  <c:v>-0.5</c:v>
                </c:pt>
                <c:pt idx="291">
                  <c:v>-0.5</c:v>
                </c:pt>
                <c:pt idx="292">
                  <c:v>-0.60000000055879354</c:v>
                </c:pt>
                <c:pt idx="293">
                  <c:v>-0.5</c:v>
                </c:pt>
                <c:pt idx="294">
                  <c:v>-0.5</c:v>
                </c:pt>
                <c:pt idx="295">
                  <c:v>-0.40000000037252903</c:v>
                </c:pt>
                <c:pt idx="296">
                  <c:v>-0.19999999925494194</c:v>
                </c:pt>
                <c:pt idx="297">
                  <c:v>-0.39999999944120646</c:v>
                </c:pt>
                <c:pt idx="298">
                  <c:v>-0.5</c:v>
                </c:pt>
                <c:pt idx="299">
                  <c:v>-0.40000000037252903</c:v>
                </c:pt>
                <c:pt idx="300">
                  <c:v>-0.29999999981373549</c:v>
                </c:pt>
                <c:pt idx="301">
                  <c:v>-0.20000000018626451</c:v>
                </c:pt>
                <c:pt idx="302">
                  <c:v>-0.29999999981373549</c:v>
                </c:pt>
                <c:pt idx="303">
                  <c:v>-0.20000000018626451</c:v>
                </c:pt>
                <c:pt idx="304">
                  <c:v>-0.20000000018626451</c:v>
                </c:pt>
                <c:pt idx="305">
                  <c:v>-0.19999999925494194</c:v>
                </c:pt>
                <c:pt idx="306">
                  <c:v>-0.29999999981373549</c:v>
                </c:pt>
                <c:pt idx="307">
                  <c:v>-0.20000000018626451</c:v>
                </c:pt>
                <c:pt idx="308">
                  <c:v>-0.40000000037252903</c:v>
                </c:pt>
                <c:pt idx="309">
                  <c:v>-0.29999999981373549</c:v>
                </c:pt>
                <c:pt idx="310">
                  <c:v>-0.40000000037252903</c:v>
                </c:pt>
                <c:pt idx="311">
                  <c:v>-0.29999999981373549</c:v>
                </c:pt>
                <c:pt idx="312">
                  <c:v>-0.40000000037252903</c:v>
                </c:pt>
                <c:pt idx="313">
                  <c:v>-0.29999999981373549</c:v>
                </c:pt>
                <c:pt idx="314">
                  <c:v>-0.39999999944120646</c:v>
                </c:pt>
                <c:pt idx="315">
                  <c:v>-0.29999999981373549</c:v>
                </c:pt>
                <c:pt idx="316">
                  <c:v>-0.20000000018626451</c:v>
                </c:pt>
                <c:pt idx="317">
                  <c:v>-0.20000000018626451</c:v>
                </c:pt>
                <c:pt idx="318">
                  <c:v>-0.39999999944120646</c:v>
                </c:pt>
                <c:pt idx="319">
                  <c:v>-0.40000000037252903</c:v>
                </c:pt>
                <c:pt idx="320">
                  <c:v>-0.29999999981373549</c:v>
                </c:pt>
                <c:pt idx="321">
                  <c:v>-0.40000000037252903</c:v>
                </c:pt>
                <c:pt idx="322">
                  <c:v>-0.40000000037252903</c:v>
                </c:pt>
                <c:pt idx="323">
                  <c:v>-0.39999999944120646</c:v>
                </c:pt>
                <c:pt idx="324">
                  <c:v>-0.59999999962747097</c:v>
                </c:pt>
                <c:pt idx="325">
                  <c:v>-0.29999999981373549</c:v>
                </c:pt>
                <c:pt idx="326">
                  <c:v>0</c:v>
                </c:pt>
                <c:pt idx="327">
                  <c:v>9.999999962747097E-2</c:v>
                </c:pt>
                <c:pt idx="328">
                  <c:v>0.40000000037252903</c:v>
                </c:pt>
                <c:pt idx="329">
                  <c:v>0.70000000018626451</c:v>
                </c:pt>
                <c:pt idx="330">
                  <c:v>0.89999999944120646</c:v>
                </c:pt>
                <c:pt idx="331">
                  <c:v>1.1000000005587935</c:v>
                </c:pt>
                <c:pt idx="332">
                  <c:v>1.3000000007450581</c:v>
                </c:pt>
                <c:pt idx="333">
                  <c:v>1.2999999998137355</c:v>
                </c:pt>
                <c:pt idx="334">
                  <c:v>0.59999999962747097</c:v>
                </c:pt>
                <c:pt idx="335">
                  <c:v>0.19999999925494194</c:v>
                </c:pt>
                <c:pt idx="336">
                  <c:v>0</c:v>
                </c:pt>
                <c:pt idx="337">
                  <c:v>-0.29999999981373549</c:v>
                </c:pt>
                <c:pt idx="338">
                  <c:v>-0.29999999981373549</c:v>
                </c:pt>
                <c:pt idx="339">
                  <c:v>-0.5</c:v>
                </c:pt>
                <c:pt idx="340">
                  <c:v>-0.60000000055879354</c:v>
                </c:pt>
                <c:pt idx="341">
                  <c:v>-0.59999999962747097</c:v>
                </c:pt>
                <c:pt idx="342">
                  <c:v>-0.59999999962747097</c:v>
                </c:pt>
                <c:pt idx="343">
                  <c:v>-0.59999999962747097</c:v>
                </c:pt>
                <c:pt idx="344">
                  <c:v>-0.60000000055879354</c:v>
                </c:pt>
                <c:pt idx="345">
                  <c:v>-0.59999999962747097</c:v>
                </c:pt>
                <c:pt idx="346">
                  <c:v>-0.60000000055879354</c:v>
                </c:pt>
                <c:pt idx="347">
                  <c:v>-0.59999999962747097</c:v>
                </c:pt>
                <c:pt idx="348">
                  <c:v>-0.69999999925494194</c:v>
                </c:pt>
                <c:pt idx="349">
                  <c:v>-0.70000000018626451</c:v>
                </c:pt>
                <c:pt idx="350">
                  <c:v>-0.60000000055879354</c:v>
                </c:pt>
                <c:pt idx="351">
                  <c:v>-0.59999999962747097</c:v>
                </c:pt>
                <c:pt idx="352">
                  <c:v>-0.5</c:v>
                </c:pt>
                <c:pt idx="353">
                  <c:v>-0.40000000037252903</c:v>
                </c:pt>
                <c:pt idx="354">
                  <c:v>-0.5</c:v>
                </c:pt>
                <c:pt idx="355">
                  <c:v>-0.5</c:v>
                </c:pt>
                <c:pt idx="356">
                  <c:v>-0.40000000037252903</c:v>
                </c:pt>
                <c:pt idx="357">
                  <c:v>-0.40000000037252903</c:v>
                </c:pt>
                <c:pt idx="358">
                  <c:v>-0.39999999944120646</c:v>
                </c:pt>
                <c:pt idx="359">
                  <c:v>-0.29999999981373549</c:v>
                </c:pt>
                <c:pt idx="360">
                  <c:v>-0.39999999944120646</c:v>
                </c:pt>
                <c:pt idx="361">
                  <c:v>-0.40000000037252903</c:v>
                </c:pt>
                <c:pt idx="362">
                  <c:v>-0.39999999944120646</c:v>
                </c:pt>
                <c:pt idx="363">
                  <c:v>-0.29999999981373549</c:v>
                </c:pt>
                <c:pt idx="364">
                  <c:v>-0.39999999944120646</c:v>
                </c:pt>
                <c:pt idx="365">
                  <c:v>-0.40000000037252903</c:v>
                </c:pt>
                <c:pt idx="366">
                  <c:v>-0.40000000037252903</c:v>
                </c:pt>
                <c:pt idx="367">
                  <c:v>-0.40000000037252903</c:v>
                </c:pt>
                <c:pt idx="368">
                  <c:v>-0.40000000037252903</c:v>
                </c:pt>
                <c:pt idx="369">
                  <c:v>-0.29999999981373549</c:v>
                </c:pt>
                <c:pt idx="370">
                  <c:v>-0.40000000037252903</c:v>
                </c:pt>
                <c:pt idx="371">
                  <c:v>-0.29999999981373549</c:v>
                </c:pt>
                <c:pt idx="372">
                  <c:v>-0.30000000074505806</c:v>
                </c:pt>
                <c:pt idx="373">
                  <c:v>-0.29999999981373549</c:v>
                </c:pt>
                <c:pt idx="374">
                  <c:v>-0.29999999981373549</c:v>
                </c:pt>
                <c:pt idx="375">
                  <c:v>-0.29999999981373549</c:v>
                </c:pt>
                <c:pt idx="376">
                  <c:v>-0.40000000037252903</c:v>
                </c:pt>
                <c:pt idx="377">
                  <c:v>-0.29999999981373549</c:v>
                </c:pt>
                <c:pt idx="378">
                  <c:v>-0.29999999981373549</c:v>
                </c:pt>
                <c:pt idx="379">
                  <c:v>-0.20000000018626451</c:v>
                </c:pt>
                <c:pt idx="380">
                  <c:v>-9.999999962747097E-2</c:v>
                </c:pt>
                <c:pt idx="381">
                  <c:v>-0.10000000055879354</c:v>
                </c:pt>
                <c:pt idx="382">
                  <c:v>0</c:v>
                </c:pt>
                <c:pt idx="383">
                  <c:v>-9.999999962747097E-2</c:v>
                </c:pt>
                <c:pt idx="384">
                  <c:v>0</c:v>
                </c:pt>
                <c:pt idx="385">
                  <c:v>0</c:v>
                </c:pt>
                <c:pt idx="386">
                  <c:v>-0.10000000055879354</c:v>
                </c:pt>
                <c:pt idx="387">
                  <c:v>-0.19999999925494194</c:v>
                </c:pt>
                <c:pt idx="388">
                  <c:v>-0.10000000055879354</c:v>
                </c:pt>
                <c:pt idx="389">
                  <c:v>-9.999999962747097E-2</c:v>
                </c:pt>
                <c:pt idx="390">
                  <c:v>-0.20000000018626451</c:v>
                </c:pt>
                <c:pt idx="391">
                  <c:v>-0.29999999981373549</c:v>
                </c:pt>
                <c:pt idx="392">
                  <c:v>-0.20000000018626451</c:v>
                </c:pt>
                <c:pt idx="393">
                  <c:v>-0.20000000018626451</c:v>
                </c:pt>
                <c:pt idx="394">
                  <c:v>-0.20000000018626451</c:v>
                </c:pt>
                <c:pt idx="395">
                  <c:v>-0.10000000055879354</c:v>
                </c:pt>
                <c:pt idx="396">
                  <c:v>-9.999999962747097E-2</c:v>
                </c:pt>
                <c:pt idx="397">
                  <c:v>-9.999999962747097E-2</c:v>
                </c:pt>
                <c:pt idx="398">
                  <c:v>-0.10000000055879354</c:v>
                </c:pt>
                <c:pt idx="399">
                  <c:v>-0.20000000018626451</c:v>
                </c:pt>
                <c:pt idx="400">
                  <c:v>-0.10000000055879354</c:v>
                </c:pt>
                <c:pt idx="401">
                  <c:v>-0.19999999925494194</c:v>
                </c:pt>
                <c:pt idx="402">
                  <c:v>-0.10000000055879354</c:v>
                </c:pt>
                <c:pt idx="403">
                  <c:v>-9.999999962747097E-2</c:v>
                </c:pt>
                <c:pt idx="404">
                  <c:v>-0.10000000055879354</c:v>
                </c:pt>
                <c:pt idx="405">
                  <c:v>-9.999999962747097E-2</c:v>
                </c:pt>
                <c:pt idx="406">
                  <c:v>-0.20000000018626451</c:v>
                </c:pt>
                <c:pt idx="407">
                  <c:v>-0.10000000055879354</c:v>
                </c:pt>
                <c:pt idx="408">
                  <c:v>-0.20000000018626451</c:v>
                </c:pt>
                <c:pt idx="409">
                  <c:v>-0.20000000018626451</c:v>
                </c:pt>
                <c:pt idx="410">
                  <c:v>-0.19999999925494194</c:v>
                </c:pt>
                <c:pt idx="411">
                  <c:v>-0.20000000018626451</c:v>
                </c:pt>
                <c:pt idx="412">
                  <c:v>-0.30000000074505806</c:v>
                </c:pt>
                <c:pt idx="413">
                  <c:v>-0.40000000037252903</c:v>
                </c:pt>
                <c:pt idx="414">
                  <c:v>0.5</c:v>
                </c:pt>
                <c:pt idx="415">
                  <c:v>0.40000000037252903</c:v>
                </c:pt>
                <c:pt idx="416">
                  <c:v>0.30000000074505806</c:v>
                </c:pt>
                <c:pt idx="417">
                  <c:v>0.20000000018626451</c:v>
                </c:pt>
                <c:pt idx="418">
                  <c:v>9.999999962747097E-2</c:v>
                </c:pt>
                <c:pt idx="419">
                  <c:v>-9.999999962747097E-2</c:v>
                </c:pt>
                <c:pt idx="420">
                  <c:v>-0.20000000018626451</c:v>
                </c:pt>
                <c:pt idx="421">
                  <c:v>-0.19999999925494194</c:v>
                </c:pt>
                <c:pt idx="422">
                  <c:v>-0.40000000037252903</c:v>
                </c:pt>
                <c:pt idx="423">
                  <c:v>-0.40000000037252903</c:v>
                </c:pt>
                <c:pt idx="424">
                  <c:v>-0.29999999981373549</c:v>
                </c:pt>
                <c:pt idx="425">
                  <c:v>-0.29999999981373549</c:v>
                </c:pt>
                <c:pt idx="426">
                  <c:v>-0.29999999981373549</c:v>
                </c:pt>
                <c:pt idx="427">
                  <c:v>-0.30000000074505806</c:v>
                </c:pt>
                <c:pt idx="428">
                  <c:v>-0.39999999944120646</c:v>
                </c:pt>
                <c:pt idx="429">
                  <c:v>-0.40000000037252903</c:v>
                </c:pt>
                <c:pt idx="430">
                  <c:v>-0.39999999944120646</c:v>
                </c:pt>
                <c:pt idx="431">
                  <c:v>-0.40000000037252903</c:v>
                </c:pt>
                <c:pt idx="432">
                  <c:v>-0.40000000037252903</c:v>
                </c:pt>
                <c:pt idx="433">
                  <c:v>-0.39999999944120646</c:v>
                </c:pt>
                <c:pt idx="434">
                  <c:v>-0.40000000037252903</c:v>
                </c:pt>
                <c:pt idx="435">
                  <c:v>-0.5</c:v>
                </c:pt>
                <c:pt idx="436">
                  <c:v>-1.5</c:v>
                </c:pt>
                <c:pt idx="437">
                  <c:v>-1.2000000001862645</c:v>
                </c:pt>
                <c:pt idx="438">
                  <c:v>-0.90000000037252903</c:v>
                </c:pt>
                <c:pt idx="439">
                  <c:v>-0.59999999962747097</c:v>
                </c:pt>
                <c:pt idx="440">
                  <c:v>-0.60000000055879354</c:v>
                </c:pt>
                <c:pt idx="441">
                  <c:v>-0.40000000037252903</c:v>
                </c:pt>
                <c:pt idx="442">
                  <c:v>-0.40000000037252903</c:v>
                </c:pt>
                <c:pt idx="443">
                  <c:v>-0.29999999981373549</c:v>
                </c:pt>
                <c:pt idx="444">
                  <c:v>-0.20000000018626451</c:v>
                </c:pt>
                <c:pt idx="445">
                  <c:v>-0.20000000018626451</c:v>
                </c:pt>
                <c:pt idx="446">
                  <c:v>0</c:v>
                </c:pt>
                <c:pt idx="447">
                  <c:v>-9.999999962747097E-2</c:v>
                </c:pt>
                <c:pt idx="448">
                  <c:v>0</c:v>
                </c:pt>
                <c:pt idx="449">
                  <c:v>0</c:v>
                </c:pt>
                <c:pt idx="450">
                  <c:v>-1.2999999998137355</c:v>
                </c:pt>
                <c:pt idx="451">
                  <c:v>-2.5</c:v>
                </c:pt>
                <c:pt idx="452">
                  <c:v>-3.2000000001862645</c:v>
                </c:pt>
                <c:pt idx="453">
                  <c:v>-3.2999999998137355</c:v>
                </c:pt>
                <c:pt idx="454">
                  <c:v>-2.6000000005587935</c:v>
                </c:pt>
                <c:pt idx="455">
                  <c:v>-1.7000000001862645</c:v>
                </c:pt>
                <c:pt idx="456">
                  <c:v>-1.2000000001862645</c:v>
                </c:pt>
                <c:pt idx="457">
                  <c:v>-0.59999999962747097</c:v>
                </c:pt>
                <c:pt idx="458">
                  <c:v>-0.19999999925494194</c:v>
                </c:pt>
                <c:pt idx="459">
                  <c:v>0</c:v>
                </c:pt>
                <c:pt idx="460">
                  <c:v>0.20000000018626451</c:v>
                </c:pt>
                <c:pt idx="461">
                  <c:v>0.19999999925494194</c:v>
                </c:pt>
                <c:pt idx="462">
                  <c:v>0.20000000018626451</c:v>
                </c:pt>
                <c:pt idx="463">
                  <c:v>0.20000000018626451</c:v>
                </c:pt>
                <c:pt idx="464">
                  <c:v>0.10000000055879354</c:v>
                </c:pt>
                <c:pt idx="465">
                  <c:v>9.999999962747097E-2</c:v>
                </c:pt>
                <c:pt idx="466">
                  <c:v>9.999999962747097E-2</c:v>
                </c:pt>
                <c:pt idx="467">
                  <c:v>0.10000000055879354</c:v>
                </c:pt>
                <c:pt idx="468">
                  <c:v>0</c:v>
                </c:pt>
                <c:pt idx="469">
                  <c:v>-9.999999962747097E-2</c:v>
                </c:pt>
                <c:pt idx="470">
                  <c:v>-0.10000000055879354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-0.10000000055879354</c:v>
                </c:pt>
                <c:pt idx="475">
                  <c:v>-0.20000000018626451</c:v>
                </c:pt>
                <c:pt idx="476">
                  <c:v>-0.19999999925494194</c:v>
                </c:pt>
                <c:pt idx="477">
                  <c:v>-0.10000000055879354</c:v>
                </c:pt>
                <c:pt idx="478">
                  <c:v>-9.999999962747097E-2</c:v>
                </c:pt>
                <c:pt idx="479">
                  <c:v>0</c:v>
                </c:pt>
                <c:pt idx="480">
                  <c:v>0</c:v>
                </c:pt>
                <c:pt idx="481">
                  <c:v>-9.999999962747097E-2</c:v>
                </c:pt>
                <c:pt idx="482">
                  <c:v>-0.10000000055879354</c:v>
                </c:pt>
                <c:pt idx="483">
                  <c:v>-0.20000000018626451</c:v>
                </c:pt>
                <c:pt idx="484">
                  <c:v>-0.29999999981373549</c:v>
                </c:pt>
                <c:pt idx="485">
                  <c:v>-0.39999999944120646</c:v>
                </c:pt>
                <c:pt idx="486">
                  <c:v>-0.40000000037252903</c:v>
                </c:pt>
                <c:pt idx="487">
                  <c:v>-0.29999999981373549</c:v>
                </c:pt>
                <c:pt idx="488">
                  <c:v>-0.30000000074505806</c:v>
                </c:pt>
                <c:pt idx="489">
                  <c:v>-0.29999999981373549</c:v>
                </c:pt>
                <c:pt idx="490">
                  <c:v>-0.29999999981373549</c:v>
                </c:pt>
                <c:pt idx="491">
                  <c:v>-0.29999999981373549</c:v>
                </c:pt>
                <c:pt idx="492">
                  <c:v>-0.29999999981373549</c:v>
                </c:pt>
                <c:pt idx="493">
                  <c:v>-0.40000000037252903</c:v>
                </c:pt>
                <c:pt idx="494">
                  <c:v>-0.39999999944120646</c:v>
                </c:pt>
                <c:pt idx="495">
                  <c:v>-0.40000000037252903</c:v>
                </c:pt>
                <c:pt idx="496">
                  <c:v>-0.39999999944120646</c:v>
                </c:pt>
                <c:pt idx="497">
                  <c:v>-0.40000000037252903</c:v>
                </c:pt>
                <c:pt idx="498">
                  <c:v>-0.29999999981373549</c:v>
                </c:pt>
                <c:pt idx="499">
                  <c:v>-0.29999999981373549</c:v>
                </c:pt>
                <c:pt idx="500">
                  <c:v>-0.29999999981373549</c:v>
                </c:pt>
                <c:pt idx="501">
                  <c:v>-0.20000000018626451</c:v>
                </c:pt>
                <c:pt idx="502">
                  <c:v>-0.20000000018626451</c:v>
                </c:pt>
                <c:pt idx="503">
                  <c:v>-0.20000000018626451</c:v>
                </c:pt>
                <c:pt idx="504">
                  <c:v>-0.29999999981373549</c:v>
                </c:pt>
                <c:pt idx="505">
                  <c:v>-0.29999999981373549</c:v>
                </c:pt>
                <c:pt idx="506">
                  <c:v>-0.30000000074505806</c:v>
                </c:pt>
                <c:pt idx="507">
                  <c:v>-0.20000000018626451</c:v>
                </c:pt>
                <c:pt idx="508">
                  <c:v>-0.29999999981373549</c:v>
                </c:pt>
                <c:pt idx="509">
                  <c:v>-0.29999999981373549</c:v>
                </c:pt>
                <c:pt idx="510">
                  <c:v>-9.999999962747097E-2</c:v>
                </c:pt>
                <c:pt idx="511">
                  <c:v>-0.10000000055879354</c:v>
                </c:pt>
                <c:pt idx="512">
                  <c:v>-0.29999999981373549</c:v>
                </c:pt>
                <c:pt idx="513">
                  <c:v>-0.29999999981373549</c:v>
                </c:pt>
                <c:pt idx="514">
                  <c:v>-0.29999999981373549</c:v>
                </c:pt>
                <c:pt idx="515">
                  <c:v>-0.40000000037252903</c:v>
                </c:pt>
                <c:pt idx="516">
                  <c:v>-0.29999999981373549</c:v>
                </c:pt>
                <c:pt idx="517">
                  <c:v>-0.39999999944120646</c:v>
                </c:pt>
                <c:pt idx="518">
                  <c:v>-0.40000000037252903</c:v>
                </c:pt>
                <c:pt idx="519">
                  <c:v>-0.29999999981373549</c:v>
                </c:pt>
                <c:pt idx="520">
                  <c:v>-0.20000000018626451</c:v>
                </c:pt>
                <c:pt idx="521">
                  <c:v>-0.20000000018626451</c:v>
                </c:pt>
                <c:pt idx="522">
                  <c:v>-0.19999999925494194</c:v>
                </c:pt>
                <c:pt idx="523">
                  <c:v>-0.20000000018626451</c:v>
                </c:pt>
                <c:pt idx="524">
                  <c:v>-0.30000000074505806</c:v>
                </c:pt>
                <c:pt idx="525">
                  <c:v>-0.20000000018626451</c:v>
                </c:pt>
                <c:pt idx="526">
                  <c:v>-9.999999962747097E-2</c:v>
                </c:pt>
                <c:pt idx="527">
                  <c:v>-0.20000000018626451</c:v>
                </c:pt>
                <c:pt idx="528">
                  <c:v>-0.29999999981373549</c:v>
                </c:pt>
                <c:pt idx="529">
                  <c:v>-0.20000000018626451</c:v>
                </c:pt>
                <c:pt idx="530">
                  <c:v>-0.20000000018626451</c:v>
                </c:pt>
                <c:pt idx="531">
                  <c:v>-0.29999999981373549</c:v>
                </c:pt>
                <c:pt idx="532">
                  <c:v>-0.29999999981373549</c:v>
                </c:pt>
                <c:pt idx="533">
                  <c:v>-0.30000000074505806</c:v>
                </c:pt>
                <c:pt idx="534">
                  <c:v>-0.40000000037252903</c:v>
                </c:pt>
                <c:pt idx="535">
                  <c:v>-0.19999999925494194</c:v>
                </c:pt>
                <c:pt idx="536">
                  <c:v>-0.29999999981373549</c:v>
                </c:pt>
                <c:pt idx="537">
                  <c:v>-0.29999999981373549</c:v>
                </c:pt>
                <c:pt idx="538">
                  <c:v>-0.30000000074505806</c:v>
                </c:pt>
                <c:pt idx="539">
                  <c:v>-0.20000000018626451</c:v>
                </c:pt>
                <c:pt idx="540">
                  <c:v>-0.19999999925494194</c:v>
                </c:pt>
                <c:pt idx="541">
                  <c:v>-0.20000000018626451</c:v>
                </c:pt>
                <c:pt idx="542">
                  <c:v>-0.29999999981373549</c:v>
                </c:pt>
                <c:pt idx="543">
                  <c:v>-0.19999999925494194</c:v>
                </c:pt>
                <c:pt idx="544">
                  <c:v>-9.999999962747097E-2</c:v>
                </c:pt>
                <c:pt idx="545">
                  <c:v>0.20000000018626451</c:v>
                </c:pt>
                <c:pt idx="546">
                  <c:v>0.5</c:v>
                </c:pt>
                <c:pt idx="547">
                  <c:v>0.79999999981373549</c:v>
                </c:pt>
                <c:pt idx="548">
                  <c:v>1.2000000001862645</c:v>
                </c:pt>
                <c:pt idx="549">
                  <c:v>1.400000000372529</c:v>
                </c:pt>
                <c:pt idx="550">
                  <c:v>1.6000000005587935</c:v>
                </c:pt>
                <c:pt idx="551">
                  <c:v>1.6999999992549419</c:v>
                </c:pt>
                <c:pt idx="552">
                  <c:v>1</c:v>
                </c:pt>
                <c:pt idx="553">
                  <c:v>0.39999999944120646</c:v>
                </c:pt>
                <c:pt idx="554">
                  <c:v>0.20000000018626451</c:v>
                </c:pt>
                <c:pt idx="555">
                  <c:v>0.10000000055879354</c:v>
                </c:pt>
                <c:pt idx="556">
                  <c:v>0</c:v>
                </c:pt>
                <c:pt idx="557">
                  <c:v>-0.20000000018626451</c:v>
                </c:pt>
                <c:pt idx="558">
                  <c:v>-0.29999999981373549</c:v>
                </c:pt>
                <c:pt idx="559">
                  <c:v>-0.29999999981373549</c:v>
                </c:pt>
                <c:pt idx="560">
                  <c:v>-0.29999999981373549</c:v>
                </c:pt>
                <c:pt idx="561">
                  <c:v>-0.29999999981373549</c:v>
                </c:pt>
                <c:pt idx="562">
                  <c:v>-0.40000000037252903</c:v>
                </c:pt>
                <c:pt idx="563">
                  <c:v>-0.5</c:v>
                </c:pt>
                <c:pt idx="564">
                  <c:v>-0.5</c:v>
                </c:pt>
                <c:pt idx="565">
                  <c:v>-0.59999999962747097</c:v>
                </c:pt>
                <c:pt idx="566">
                  <c:v>-0.5</c:v>
                </c:pt>
                <c:pt idx="567">
                  <c:v>-0.59999999962747097</c:v>
                </c:pt>
                <c:pt idx="568">
                  <c:v>-0.59999999962747097</c:v>
                </c:pt>
                <c:pt idx="569">
                  <c:v>-0.5</c:v>
                </c:pt>
                <c:pt idx="570">
                  <c:v>-0.5</c:v>
                </c:pt>
                <c:pt idx="571">
                  <c:v>-0.5</c:v>
                </c:pt>
                <c:pt idx="572">
                  <c:v>-0.5</c:v>
                </c:pt>
                <c:pt idx="573">
                  <c:v>-0.5</c:v>
                </c:pt>
                <c:pt idx="574">
                  <c:v>-0.40000000037252903</c:v>
                </c:pt>
                <c:pt idx="575">
                  <c:v>-0.39999999944120646</c:v>
                </c:pt>
                <c:pt idx="576">
                  <c:v>-0.20000000018626451</c:v>
                </c:pt>
                <c:pt idx="577">
                  <c:v>-0.29999999981373549</c:v>
                </c:pt>
                <c:pt idx="578">
                  <c:v>-0.29999999981373549</c:v>
                </c:pt>
                <c:pt idx="579">
                  <c:v>-0.30000000074505806</c:v>
                </c:pt>
                <c:pt idx="580">
                  <c:v>-0.30000000074505806</c:v>
                </c:pt>
                <c:pt idx="581">
                  <c:v>-0.29999999981373549</c:v>
                </c:pt>
                <c:pt idx="582">
                  <c:v>-0.29999999981373549</c:v>
                </c:pt>
                <c:pt idx="583">
                  <c:v>-0.39999999944120646</c:v>
                </c:pt>
                <c:pt idx="584">
                  <c:v>-0.5</c:v>
                </c:pt>
                <c:pt idx="585">
                  <c:v>-0.39999999944120646</c:v>
                </c:pt>
                <c:pt idx="586">
                  <c:v>-0.5</c:v>
                </c:pt>
                <c:pt idx="587">
                  <c:v>-0.5</c:v>
                </c:pt>
                <c:pt idx="588">
                  <c:v>-0.40000000037252903</c:v>
                </c:pt>
                <c:pt idx="589">
                  <c:v>-0.39999999944120646</c:v>
                </c:pt>
                <c:pt idx="590">
                  <c:v>-0.5</c:v>
                </c:pt>
                <c:pt idx="591">
                  <c:v>-0.60000000055879354</c:v>
                </c:pt>
                <c:pt idx="592">
                  <c:v>-0.59999999962747097</c:v>
                </c:pt>
                <c:pt idx="593">
                  <c:v>-0.60000000055879354</c:v>
                </c:pt>
                <c:pt idx="594">
                  <c:v>-0.5</c:v>
                </c:pt>
                <c:pt idx="595">
                  <c:v>-0.5</c:v>
                </c:pt>
                <c:pt idx="596">
                  <c:v>-0.39999999944120646</c:v>
                </c:pt>
                <c:pt idx="597">
                  <c:v>-0.40000000037252903</c:v>
                </c:pt>
                <c:pt idx="598">
                  <c:v>-0.30000000074505806</c:v>
                </c:pt>
                <c:pt idx="599">
                  <c:v>-0.29999999981373549</c:v>
                </c:pt>
                <c:pt idx="600">
                  <c:v>-0.20000000018626451</c:v>
                </c:pt>
                <c:pt idx="601">
                  <c:v>-0.19999999925494194</c:v>
                </c:pt>
                <c:pt idx="602">
                  <c:v>-9.999999962747097E-2</c:v>
                </c:pt>
                <c:pt idx="603">
                  <c:v>-0.10000000055879354</c:v>
                </c:pt>
                <c:pt idx="604">
                  <c:v>-0.20000000018626451</c:v>
                </c:pt>
                <c:pt idx="605">
                  <c:v>-0.19999999925494194</c:v>
                </c:pt>
                <c:pt idx="606">
                  <c:v>-0.29999999981373549</c:v>
                </c:pt>
                <c:pt idx="607">
                  <c:v>-0.40000000037252903</c:v>
                </c:pt>
                <c:pt idx="608">
                  <c:v>-0.39999999944120646</c:v>
                </c:pt>
                <c:pt idx="609">
                  <c:v>-0.5</c:v>
                </c:pt>
                <c:pt idx="610">
                  <c:v>-0.39999999944120646</c:v>
                </c:pt>
                <c:pt idx="611">
                  <c:v>-0.40000000037252903</c:v>
                </c:pt>
                <c:pt idx="612">
                  <c:v>-0.5</c:v>
                </c:pt>
                <c:pt idx="613">
                  <c:v>-0.5</c:v>
                </c:pt>
                <c:pt idx="614">
                  <c:v>-0.40000000037252903</c:v>
                </c:pt>
                <c:pt idx="615">
                  <c:v>-0.39999999944120646</c:v>
                </c:pt>
                <c:pt idx="616">
                  <c:v>-0.5</c:v>
                </c:pt>
                <c:pt idx="617">
                  <c:v>-0.40000000037252903</c:v>
                </c:pt>
                <c:pt idx="618">
                  <c:v>-0.20000000018626451</c:v>
                </c:pt>
                <c:pt idx="619">
                  <c:v>-0.29999999981373549</c:v>
                </c:pt>
                <c:pt idx="620">
                  <c:v>-0.29999999981373549</c:v>
                </c:pt>
                <c:pt idx="621">
                  <c:v>-0.30000000074505806</c:v>
                </c:pt>
                <c:pt idx="622">
                  <c:v>-0.29999999981373549</c:v>
                </c:pt>
                <c:pt idx="623">
                  <c:v>-0.40000000037252903</c:v>
                </c:pt>
                <c:pt idx="624">
                  <c:v>-0.29999999981373549</c:v>
                </c:pt>
                <c:pt idx="625">
                  <c:v>-0.40000000037252903</c:v>
                </c:pt>
                <c:pt idx="626">
                  <c:v>-0.5</c:v>
                </c:pt>
                <c:pt idx="627">
                  <c:v>-0.59999999962747097</c:v>
                </c:pt>
                <c:pt idx="628">
                  <c:v>-0.60000000055879354</c:v>
                </c:pt>
                <c:pt idx="629">
                  <c:v>-0.5</c:v>
                </c:pt>
                <c:pt idx="630">
                  <c:v>-0.5</c:v>
                </c:pt>
                <c:pt idx="631">
                  <c:v>-0.39999999944120646</c:v>
                </c:pt>
                <c:pt idx="632">
                  <c:v>9.999999962747097E-2</c:v>
                </c:pt>
                <c:pt idx="633">
                  <c:v>0.5</c:v>
                </c:pt>
                <c:pt idx="634">
                  <c:v>0.40000000037252903</c:v>
                </c:pt>
                <c:pt idx="635">
                  <c:v>0.29999999981373549</c:v>
                </c:pt>
                <c:pt idx="636">
                  <c:v>0.20000000018626451</c:v>
                </c:pt>
                <c:pt idx="637">
                  <c:v>0</c:v>
                </c:pt>
                <c:pt idx="638">
                  <c:v>-9.999999962747097E-2</c:v>
                </c:pt>
                <c:pt idx="639">
                  <c:v>-9.999999962747097E-2</c:v>
                </c:pt>
                <c:pt idx="640">
                  <c:v>-0.20000000018626451</c:v>
                </c:pt>
                <c:pt idx="641">
                  <c:v>-0.10000000055879354</c:v>
                </c:pt>
                <c:pt idx="642">
                  <c:v>-9.999999962747097E-2</c:v>
                </c:pt>
                <c:pt idx="643">
                  <c:v>-0.20000000018626451</c:v>
                </c:pt>
                <c:pt idx="644">
                  <c:v>-0.20000000018626451</c:v>
                </c:pt>
                <c:pt idx="645">
                  <c:v>-0.20000000018626451</c:v>
                </c:pt>
                <c:pt idx="646">
                  <c:v>-0.29999999981373549</c:v>
                </c:pt>
                <c:pt idx="647">
                  <c:v>-0.29999999981373549</c:v>
                </c:pt>
                <c:pt idx="648">
                  <c:v>-0.29999999981373549</c:v>
                </c:pt>
                <c:pt idx="649">
                  <c:v>-0.5</c:v>
                </c:pt>
                <c:pt idx="650">
                  <c:v>-0.39999999944120646</c:v>
                </c:pt>
                <c:pt idx="651">
                  <c:v>-0.29999999981373549</c:v>
                </c:pt>
                <c:pt idx="652">
                  <c:v>-0.40000000037252903</c:v>
                </c:pt>
                <c:pt idx="653">
                  <c:v>-0.39999999944120646</c:v>
                </c:pt>
                <c:pt idx="654">
                  <c:v>-1</c:v>
                </c:pt>
                <c:pt idx="655">
                  <c:v>-1</c:v>
                </c:pt>
                <c:pt idx="656">
                  <c:v>-0.79999999981373549</c:v>
                </c:pt>
                <c:pt idx="657">
                  <c:v>-0.69999999925494194</c:v>
                </c:pt>
                <c:pt idx="658">
                  <c:v>-0.70000000018626451</c:v>
                </c:pt>
                <c:pt idx="659">
                  <c:v>-0.59999999962747097</c:v>
                </c:pt>
                <c:pt idx="660">
                  <c:v>-0.5</c:v>
                </c:pt>
                <c:pt idx="661">
                  <c:v>-0.40000000037252903</c:v>
                </c:pt>
                <c:pt idx="662">
                  <c:v>-0.29999999981373549</c:v>
                </c:pt>
                <c:pt idx="663">
                  <c:v>-0.40000000037252903</c:v>
                </c:pt>
                <c:pt idx="664">
                  <c:v>-0.29999999981373549</c:v>
                </c:pt>
                <c:pt idx="665">
                  <c:v>-0.30000000074505806</c:v>
                </c:pt>
                <c:pt idx="666">
                  <c:v>-0.20000000018626451</c:v>
                </c:pt>
                <c:pt idx="667">
                  <c:v>0</c:v>
                </c:pt>
                <c:pt idx="668">
                  <c:v>-1.1999999992549419</c:v>
                </c:pt>
                <c:pt idx="669">
                  <c:v>-2.400000000372529</c:v>
                </c:pt>
                <c:pt idx="670">
                  <c:v>-3.1000000005587935</c:v>
                </c:pt>
                <c:pt idx="671">
                  <c:v>-3.2999999998137355</c:v>
                </c:pt>
                <c:pt idx="672">
                  <c:v>-2.8999999994412065</c:v>
                </c:pt>
                <c:pt idx="673">
                  <c:v>-1.900000000372529</c:v>
                </c:pt>
                <c:pt idx="674">
                  <c:v>-1.2000000001862645</c:v>
                </c:pt>
                <c:pt idx="675">
                  <c:v>-0.79999999981373549</c:v>
                </c:pt>
                <c:pt idx="676">
                  <c:v>-0.5</c:v>
                </c:pt>
                <c:pt idx="677">
                  <c:v>-0.29999999981373549</c:v>
                </c:pt>
                <c:pt idx="678">
                  <c:v>-0.20000000018626451</c:v>
                </c:pt>
                <c:pt idx="679">
                  <c:v>-0.19999999925494194</c:v>
                </c:pt>
                <c:pt idx="680">
                  <c:v>-0.10000000055879354</c:v>
                </c:pt>
                <c:pt idx="681">
                  <c:v>-9.999999962747097E-2</c:v>
                </c:pt>
                <c:pt idx="682">
                  <c:v>-0.10000000055879354</c:v>
                </c:pt>
                <c:pt idx="683">
                  <c:v>-9.999999962747097E-2</c:v>
                </c:pt>
                <c:pt idx="684">
                  <c:v>0</c:v>
                </c:pt>
                <c:pt idx="685">
                  <c:v>9.999999962747097E-2</c:v>
                </c:pt>
                <c:pt idx="686">
                  <c:v>0</c:v>
                </c:pt>
                <c:pt idx="687">
                  <c:v>-0.10000000055879354</c:v>
                </c:pt>
                <c:pt idx="688">
                  <c:v>-0.19999999925494194</c:v>
                </c:pt>
                <c:pt idx="689">
                  <c:v>-0.29999999981373549</c:v>
                </c:pt>
                <c:pt idx="690">
                  <c:v>-0.29999999981373549</c:v>
                </c:pt>
                <c:pt idx="691">
                  <c:v>-0.30000000074505806</c:v>
                </c:pt>
                <c:pt idx="692">
                  <c:v>-0.29999999981373549</c:v>
                </c:pt>
                <c:pt idx="693">
                  <c:v>-0.29999999981373549</c:v>
                </c:pt>
                <c:pt idx="694">
                  <c:v>-0.29999999981373549</c:v>
                </c:pt>
                <c:pt idx="695">
                  <c:v>-0.39999999944120646</c:v>
                </c:pt>
                <c:pt idx="696">
                  <c:v>-0.30000000074505806</c:v>
                </c:pt>
                <c:pt idx="697">
                  <c:v>-0.29999999981373549</c:v>
                </c:pt>
                <c:pt idx="698">
                  <c:v>-0.29999999981373549</c:v>
                </c:pt>
                <c:pt idx="699">
                  <c:v>-0.29999999981373549</c:v>
                </c:pt>
                <c:pt idx="700">
                  <c:v>-0.40000000037252903</c:v>
                </c:pt>
                <c:pt idx="701">
                  <c:v>-0.40000000037252903</c:v>
                </c:pt>
                <c:pt idx="702">
                  <c:v>-0.39999999944120646</c:v>
                </c:pt>
                <c:pt idx="703">
                  <c:v>-0.29999999981373549</c:v>
                </c:pt>
                <c:pt idx="704">
                  <c:v>-0.29999999981373549</c:v>
                </c:pt>
                <c:pt idx="705">
                  <c:v>-0.30000000074505806</c:v>
                </c:pt>
                <c:pt idx="706">
                  <c:v>-0.29999999981373549</c:v>
                </c:pt>
                <c:pt idx="707">
                  <c:v>-0.29999999981373549</c:v>
                </c:pt>
                <c:pt idx="708">
                  <c:v>-0.29999999981373549</c:v>
                </c:pt>
                <c:pt idx="709">
                  <c:v>-0.40000000037252903</c:v>
                </c:pt>
                <c:pt idx="710">
                  <c:v>-0.40000000037252903</c:v>
                </c:pt>
                <c:pt idx="711">
                  <c:v>-0.5</c:v>
                </c:pt>
                <c:pt idx="712">
                  <c:v>-0.5</c:v>
                </c:pt>
                <c:pt idx="713">
                  <c:v>-0.5</c:v>
                </c:pt>
                <c:pt idx="714">
                  <c:v>-0.40000000037252903</c:v>
                </c:pt>
                <c:pt idx="715">
                  <c:v>-0.29999999981373549</c:v>
                </c:pt>
                <c:pt idx="716">
                  <c:v>-0.19999999925494194</c:v>
                </c:pt>
                <c:pt idx="717">
                  <c:v>-0.29999999981373549</c:v>
                </c:pt>
                <c:pt idx="718">
                  <c:v>-0.29999999981373549</c:v>
                </c:pt>
                <c:pt idx="719">
                  <c:v>-0.40000000037252903</c:v>
                </c:pt>
                <c:pt idx="720">
                  <c:v>-0.29999999981373549</c:v>
                </c:pt>
                <c:pt idx="721">
                  <c:v>-0.29999999981373549</c:v>
                </c:pt>
                <c:pt idx="722">
                  <c:v>-0.29999999981373549</c:v>
                </c:pt>
                <c:pt idx="723">
                  <c:v>-0.40000000037252903</c:v>
                </c:pt>
                <c:pt idx="724">
                  <c:v>-0.40000000037252903</c:v>
                </c:pt>
                <c:pt idx="725">
                  <c:v>-0.39999999944120646</c:v>
                </c:pt>
                <c:pt idx="726">
                  <c:v>-0.40000000037252903</c:v>
                </c:pt>
                <c:pt idx="727">
                  <c:v>-0.5</c:v>
                </c:pt>
                <c:pt idx="728">
                  <c:v>-0.40000000037252903</c:v>
                </c:pt>
                <c:pt idx="729">
                  <c:v>-0.40000000037252903</c:v>
                </c:pt>
                <c:pt idx="730">
                  <c:v>-0.40000000037252903</c:v>
                </c:pt>
                <c:pt idx="731">
                  <c:v>-0.39999999944120646</c:v>
                </c:pt>
                <c:pt idx="732">
                  <c:v>-0.5</c:v>
                </c:pt>
                <c:pt idx="733">
                  <c:v>-0.5</c:v>
                </c:pt>
                <c:pt idx="734">
                  <c:v>-0.5</c:v>
                </c:pt>
                <c:pt idx="735">
                  <c:v>-0.5</c:v>
                </c:pt>
                <c:pt idx="736">
                  <c:v>-0.39999999944120646</c:v>
                </c:pt>
                <c:pt idx="737">
                  <c:v>-0.30000000074505806</c:v>
                </c:pt>
                <c:pt idx="738">
                  <c:v>-0.29999999981373549</c:v>
                </c:pt>
                <c:pt idx="739">
                  <c:v>-0.29999999981373549</c:v>
                </c:pt>
                <c:pt idx="740">
                  <c:v>-0.39999999944120646</c:v>
                </c:pt>
                <c:pt idx="741">
                  <c:v>-0.30000000074505806</c:v>
                </c:pt>
                <c:pt idx="742">
                  <c:v>-0.29999999981373549</c:v>
                </c:pt>
                <c:pt idx="743">
                  <c:v>-0.19999999925494194</c:v>
                </c:pt>
                <c:pt idx="744">
                  <c:v>-0.29999999981373549</c:v>
                </c:pt>
                <c:pt idx="745">
                  <c:v>-0.29999999981373549</c:v>
                </c:pt>
                <c:pt idx="746">
                  <c:v>-0.20000000018626451</c:v>
                </c:pt>
                <c:pt idx="747">
                  <c:v>-0.29999999981373549</c:v>
                </c:pt>
                <c:pt idx="748">
                  <c:v>-0.29999999981373549</c:v>
                </c:pt>
                <c:pt idx="749">
                  <c:v>-0.39999999944120646</c:v>
                </c:pt>
                <c:pt idx="750">
                  <c:v>-0.5</c:v>
                </c:pt>
                <c:pt idx="751">
                  <c:v>-0.40000000037252903</c:v>
                </c:pt>
                <c:pt idx="752">
                  <c:v>-0.29999999981373549</c:v>
                </c:pt>
                <c:pt idx="753">
                  <c:v>-0.29999999981373549</c:v>
                </c:pt>
                <c:pt idx="754">
                  <c:v>-0.29999999981373549</c:v>
                </c:pt>
                <c:pt idx="755">
                  <c:v>-0.20000000018626451</c:v>
                </c:pt>
                <c:pt idx="756">
                  <c:v>-0.20000000018626451</c:v>
                </c:pt>
                <c:pt idx="757">
                  <c:v>-0.29999999981373549</c:v>
                </c:pt>
                <c:pt idx="758">
                  <c:v>-0.29999999981373549</c:v>
                </c:pt>
                <c:pt idx="759">
                  <c:v>-0.20000000018626451</c:v>
                </c:pt>
                <c:pt idx="760">
                  <c:v>-0.20000000018626451</c:v>
                </c:pt>
                <c:pt idx="761">
                  <c:v>-9.999999962747097E-2</c:v>
                </c:pt>
                <c:pt idx="762">
                  <c:v>0</c:v>
                </c:pt>
                <c:pt idx="763">
                  <c:v>0.29999999981373549</c:v>
                </c:pt>
                <c:pt idx="764">
                  <c:v>0.59999999962747097</c:v>
                </c:pt>
                <c:pt idx="765">
                  <c:v>0.79999999981373549</c:v>
                </c:pt>
                <c:pt idx="766">
                  <c:v>1</c:v>
                </c:pt>
                <c:pt idx="767">
                  <c:v>1.3000000007450581</c:v>
                </c:pt>
                <c:pt idx="768">
                  <c:v>1.3000000007450581</c:v>
                </c:pt>
                <c:pt idx="769">
                  <c:v>1.400000000372529</c:v>
                </c:pt>
                <c:pt idx="770">
                  <c:v>1</c:v>
                </c:pt>
                <c:pt idx="771">
                  <c:v>0.39999999944120646</c:v>
                </c:pt>
                <c:pt idx="772">
                  <c:v>9.999999962747097E-2</c:v>
                </c:pt>
                <c:pt idx="773">
                  <c:v>0</c:v>
                </c:pt>
                <c:pt idx="774">
                  <c:v>-0.20000000018626451</c:v>
                </c:pt>
                <c:pt idx="775">
                  <c:v>-0.29999999981373549</c:v>
                </c:pt>
                <c:pt idx="776">
                  <c:v>-0.40000000037252903</c:v>
                </c:pt>
                <c:pt idx="777">
                  <c:v>-0.29999999981373549</c:v>
                </c:pt>
                <c:pt idx="778">
                  <c:v>-0.39999999944120646</c:v>
                </c:pt>
                <c:pt idx="779">
                  <c:v>-0.29999999981373549</c:v>
                </c:pt>
                <c:pt idx="780">
                  <c:v>-0.39999999944120646</c:v>
                </c:pt>
                <c:pt idx="781">
                  <c:v>-0.29999999981373549</c:v>
                </c:pt>
                <c:pt idx="782">
                  <c:v>-0.39999999944120646</c:v>
                </c:pt>
                <c:pt idx="783">
                  <c:v>-0.40000000037252903</c:v>
                </c:pt>
                <c:pt idx="784">
                  <c:v>-0.39999999944120646</c:v>
                </c:pt>
                <c:pt idx="785">
                  <c:v>-0.5</c:v>
                </c:pt>
                <c:pt idx="786">
                  <c:v>-0.39999999944120646</c:v>
                </c:pt>
                <c:pt idx="787">
                  <c:v>-0.40000000037252903</c:v>
                </c:pt>
                <c:pt idx="788">
                  <c:v>-0.40000000037252903</c:v>
                </c:pt>
                <c:pt idx="789">
                  <c:v>-0.39999999944120646</c:v>
                </c:pt>
                <c:pt idx="790">
                  <c:v>-0.5</c:v>
                </c:pt>
                <c:pt idx="791">
                  <c:v>-0.39999999944120646</c:v>
                </c:pt>
                <c:pt idx="792">
                  <c:v>-0.40000000037252903</c:v>
                </c:pt>
                <c:pt idx="793">
                  <c:v>-0.5</c:v>
                </c:pt>
                <c:pt idx="794">
                  <c:v>-0.5</c:v>
                </c:pt>
                <c:pt idx="795">
                  <c:v>-0.5</c:v>
                </c:pt>
                <c:pt idx="796">
                  <c:v>-0.40000000037252903</c:v>
                </c:pt>
                <c:pt idx="797">
                  <c:v>-0.39999999944120646</c:v>
                </c:pt>
                <c:pt idx="798">
                  <c:v>-0.29999999981373549</c:v>
                </c:pt>
                <c:pt idx="799">
                  <c:v>-0.39999999944120646</c:v>
                </c:pt>
                <c:pt idx="800">
                  <c:v>-0.39999999944120646</c:v>
                </c:pt>
                <c:pt idx="801">
                  <c:v>-0.40000000037252903</c:v>
                </c:pt>
                <c:pt idx="802">
                  <c:v>-0.40000000037252903</c:v>
                </c:pt>
                <c:pt idx="803">
                  <c:v>-0.40000000037252903</c:v>
                </c:pt>
                <c:pt idx="804">
                  <c:v>-0.40000000037252903</c:v>
                </c:pt>
                <c:pt idx="805">
                  <c:v>-0.39999999944120646</c:v>
                </c:pt>
                <c:pt idx="806">
                  <c:v>-0.39999999944120646</c:v>
                </c:pt>
                <c:pt idx="807">
                  <c:v>-0.59999999962747097</c:v>
                </c:pt>
                <c:pt idx="808">
                  <c:v>-0.5</c:v>
                </c:pt>
                <c:pt idx="809">
                  <c:v>-0.39999999944120646</c:v>
                </c:pt>
                <c:pt idx="810">
                  <c:v>-0.39999999944120646</c:v>
                </c:pt>
                <c:pt idx="811">
                  <c:v>-0.40000000037252903</c:v>
                </c:pt>
                <c:pt idx="812">
                  <c:v>-0.40000000037252903</c:v>
                </c:pt>
                <c:pt idx="813">
                  <c:v>-0.39999999944120646</c:v>
                </c:pt>
                <c:pt idx="814">
                  <c:v>-0.29999999981373549</c:v>
                </c:pt>
                <c:pt idx="815">
                  <c:v>-0.19999999925494194</c:v>
                </c:pt>
                <c:pt idx="816">
                  <c:v>-0.29999999981373549</c:v>
                </c:pt>
                <c:pt idx="817">
                  <c:v>-0.20000000018626451</c:v>
                </c:pt>
                <c:pt idx="818">
                  <c:v>-0.20000000018626451</c:v>
                </c:pt>
                <c:pt idx="819">
                  <c:v>-0.19999999925494194</c:v>
                </c:pt>
                <c:pt idx="820">
                  <c:v>-0.20000000018626451</c:v>
                </c:pt>
                <c:pt idx="821">
                  <c:v>-0.10000000055879354</c:v>
                </c:pt>
                <c:pt idx="822">
                  <c:v>-0.20000000018626451</c:v>
                </c:pt>
                <c:pt idx="823">
                  <c:v>-0.10000000055879354</c:v>
                </c:pt>
                <c:pt idx="824">
                  <c:v>-9.999999962747097E-2</c:v>
                </c:pt>
                <c:pt idx="825">
                  <c:v>-9.999999962747097E-2</c:v>
                </c:pt>
                <c:pt idx="826">
                  <c:v>-0.10000000055879354</c:v>
                </c:pt>
                <c:pt idx="827">
                  <c:v>-9.999999962747097E-2</c:v>
                </c:pt>
                <c:pt idx="828">
                  <c:v>-0.10000000055879354</c:v>
                </c:pt>
                <c:pt idx="829">
                  <c:v>-9.999999962747097E-2</c:v>
                </c:pt>
                <c:pt idx="830">
                  <c:v>-9.999999962747097E-2</c:v>
                </c:pt>
                <c:pt idx="831">
                  <c:v>-0.10000000055879354</c:v>
                </c:pt>
                <c:pt idx="832">
                  <c:v>-9.999999962747097E-2</c:v>
                </c:pt>
                <c:pt idx="833">
                  <c:v>-9.999999962747097E-2</c:v>
                </c:pt>
                <c:pt idx="834">
                  <c:v>-9.999999962747097E-2</c:v>
                </c:pt>
                <c:pt idx="835">
                  <c:v>0</c:v>
                </c:pt>
                <c:pt idx="836">
                  <c:v>-9.999999962747097E-2</c:v>
                </c:pt>
                <c:pt idx="837">
                  <c:v>-0.10000000055879354</c:v>
                </c:pt>
                <c:pt idx="838">
                  <c:v>-0.19999999925494194</c:v>
                </c:pt>
                <c:pt idx="839">
                  <c:v>-0.20000000018626451</c:v>
                </c:pt>
                <c:pt idx="840">
                  <c:v>-0.10000000055879354</c:v>
                </c:pt>
                <c:pt idx="841">
                  <c:v>-0.20000000018626451</c:v>
                </c:pt>
                <c:pt idx="842">
                  <c:v>-0.29999999981373549</c:v>
                </c:pt>
                <c:pt idx="843">
                  <c:v>-0.29999999981373549</c:v>
                </c:pt>
                <c:pt idx="844">
                  <c:v>-0.29999999981373549</c:v>
                </c:pt>
                <c:pt idx="845">
                  <c:v>-0.20000000018626451</c:v>
                </c:pt>
                <c:pt idx="846">
                  <c:v>-0.20000000018626451</c:v>
                </c:pt>
                <c:pt idx="847">
                  <c:v>-0.19999999925494194</c:v>
                </c:pt>
                <c:pt idx="848">
                  <c:v>-0.20000000018626451</c:v>
                </c:pt>
                <c:pt idx="849">
                  <c:v>-0.20000000018626451</c:v>
                </c:pt>
                <c:pt idx="850">
                  <c:v>-0.30000000074505806</c:v>
                </c:pt>
                <c:pt idx="851">
                  <c:v>0.29999999981373549</c:v>
                </c:pt>
                <c:pt idx="852">
                  <c:v>0.19999999925494194</c:v>
                </c:pt>
                <c:pt idx="853">
                  <c:v>0</c:v>
                </c:pt>
                <c:pt idx="854">
                  <c:v>0</c:v>
                </c:pt>
                <c:pt idx="855">
                  <c:v>-9.999999962747097E-2</c:v>
                </c:pt>
                <c:pt idx="856">
                  <c:v>-0.20000000018626451</c:v>
                </c:pt>
                <c:pt idx="857">
                  <c:v>-0.40000000037252903</c:v>
                </c:pt>
                <c:pt idx="858">
                  <c:v>-0.29999999981373549</c:v>
                </c:pt>
                <c:pt idx="859">
                  <c:v>-0.39999999944120646</c:v>
                </c:pt>
                <c:pt idx="860">
                  <c:v>-0.40000000037252903</c:v>
                </c:pt>
                <c:pt idx="861">
                  <c:v>-0.30000000074505806</c:v>
                </c:pt>
                <c:pt idx="862">
                  <c:v>-0.39999999944120646</c:v>
                </c:pt>
                <c:pt idx="863">
                  <c:v>-0.40000000037252903</c:v>
                </c:pt>
                <c:pt idx="864">
                  <c:v>-0.29999999981373549</c:v>
                </c:pt>
                <c:pt idx="865">
                  <c:v>-0.40000000037252903</c:v>
                </c:pt>
                <c:pt idx="866">
                  <c:v>-0.40000000037252903</c:v>
                </c:pt>
                <c:pt idx="867">
                  <c:v>-0.39999999944120646</c:v>
                </c:pt>
                <c:pt idx="868">
                  <c:v>-0.29999999981373549</c:v>
                </c:pt>
                <c:pt idx="869">
                  <c:v>-0.20000000018626451</c:v>
                </c:pt>
                <c:pt idx="870">
                  <c:v>-0.20000000018626451</c:v>
                </c:pt>
                <c:pt idx="871">
                  <c:v>-9.999999962747097E-2</c:v>
                </c:pt>
                <c:pt idx="872">
                  <c:v>-0.5</c:v>
                </c:pt>
                <c:pt idx="873">
                  <c:v>-1.099999999627471</c:v>
                </c:pt>
                <c:pt idx="874">
                  <c:v>-0.79999999981373549</c:v>
                </c:pt>
                <c:pt idx="875">
                  <c:v>-0.60000000055879354</c:v>
                </c:pt>
                <c:pt idx="876">
                  <c:v>-0.59999999962747097</c:v>
                </c:pt>
                <c:pt idx="877">
                  <c:v>-0.39999999944120646</c:v>
                </c:pt>
                <c:pt idx="878">
                  <c:v>-0.40000000037252903</c:v>
                </c:pt>
                <c:pt idx="879">
                  <c:v>-0.39999999944120646</c:v>
                </c:pt>
                <c:pt idx="880">
                  <c:v>-0.29999999981373549</c:v>
                </c:pt>
                <c:pt idx="881">
                  <c:v>-0.40000000037252903</c:v>
                </c:pt>
                <c:pt idx="882">
                  <c:v>-0.29999999981373549</c:v>
                </c:pt>
                <c:pt idx="883">
                  <c:v>-0.29999999981373549</c:v>
                </c:pt>
                <c:pt idx="884">
                  <c:v>-0.40000000037252903</c:v>
                </c:pt>
                <c:pt idx="885">
                  <c:v>-0.40000000037252903</c:v>
                </c:pt>
                <c:pt idx="886">
                  <c:v>-1.3000000007450581</c:v>
                </c:pt>
                <c:pt idx="887">
                  <c:v>-2.5</c:v>
                </c:pt>
                <c:pt idx="888">
                  <c:v>-3.400000000372529</c:v>
                </c:pt>
                <c:pt idx="889">
                  <c:v>-3.7000000001862645</c:v>
                </c:pt>
                <c:pt idx="890">
                  <c:v>-3.400000000372529</c:v>
                </c:pt>
                <c:pt idx="891">
                  <c:v>-2.599999999627471</c:v>
                </c:pt>
                <c:pt idx="892">
                  <c:v>-1.7999999998137355</c:v>
                </c:pt>
                <c:pt idx="893">
                  <c:v>-1.1000000005587935</c:v>
                </c:pt>
                <c:pt idx="894">
                  <c:v>-0.70000000018626451</c:v>
                </c:pt>
                <c:pt idx="895">
                  <c:v>-0.40000000037252903</c:v>
                </c:pt>
                <c:pt idx="896">
                  <c:v>-0.19999999925494194</c:v>
                </c:pt>
                <c:pt idx="897">
                  <c:v>-0.10000000055879354</c:v>
                </c:pt>
                <c:pt idx="898">
                  <c:v>-9.999999962747097E-2</c:v>
                </c:pt>
                <c:pt idx="899">
                  <c:v>0</c:v>
                </c:pt>
                <c:pt idx="900">
                  <c:v>9.999999962747097E-2</c:v>
                </c:pt>
                <c:pt idx="901">
                  <c:v>0.10000000055879354</c:v>
                </c:pt>
                <c:pt idx="902">
                  <c:v>9.999999962747097E-2</c:v>
                </c:pt>
                <c:pt idx="903">
                  <c:v>0</c:v>
                </c:pt>
                <c:pt idx="904">
                  <c:v>0</c:v>
                </c:pt>
                <c:pt idx="905">
                  <c:v>-0.19999999925494194</c:v>
                </c:pt>
                <c:pt idx="906">
                  <c:v>-0.20000000018626451</c:v>
                </c:pt>
                <c:pt idx="907">
                  <c:v>-9.999999962747097E-2</c:v>
                </c:pt>
                <c:pt idx="908">
                  <c:v>-0.10000000055879354</c:v>
                </c:pt>
                <c:pt idx="909">
                  <c:v>-0.20000000018626451</c:v>
                </c:pt>
                <c:pt idx="910">
                  <c:v>-0.19999999925494194</c:v>
                </c:pt>
                <c:pt idx="911">
                  <c:v>-0.20000000018626451</c:v>
                </c:pt>
                <c:pt idx="912">
                  <c:v>-0.20000000018626451</c:v>
                </c:pt>
                <c:pt idx="913">
                  <c:v>-0.20000000018626451</c:v>
                </c:pt>
                <c:pt idx="914">
                  <c:v>-0.20000000018626451</c:v>
                </c:pt>
                <c:pt idx="915">
                  <c:v>-0.40000000037252903</c:v>
                </c:pt>
                <c:pt idx="916">
                  <c:v>-0.39999999944120646</c:v>
                </c:pt>
                <c:pt idx="917">
                  <c:v>-0.40000000037252903</c:v>
                </c:pt>
                <c:pt idx="918">
                  <c:v>-0.5</c:v>
                </c:pt>
                <c:pt idx="919">
                  <c:v>-0.39999999944120646</c:v>
                </c:pt>
                <c:pt idx="920">
                  <c:v>-0.40000000037252903</c:v>
                </c:pt>
                <c:pt idx="921">
                  <c:v>-0.29999999981373549</c:v>
                </c:pt>
                <c:pt idx="922">
                  <c:v>-0.40000000037252903</c:v>
                </c:pt>
                <c:pt idx="923">
                  <c:v>-0.40000000037252903</c:v>
                </c:pt>
                <c:pt idx="924">
                  <c:v>-0.29999999981373549</c:v>
                </c:pt>
                <c:pt idx="925">
                  <c:v>-0.40000000037252903</c:v>
                </c:pt>
                <c:pt idx="926">
                  <c:v>-0.40000000037252903</c:v>
                </c:pt>
                <c:pt idx="927">
                  <c:v>-0.40000000037252903</c:v>
                </c:pt>
                <c:pt idx="928">
                  <c:v>-0.39999999944120646</c:v>
                </c:pt>
                <c:pt idx="929">
                  <c:v>-0.40000000037252903</c:v>
                </c:pt>
                <c:pt idx="930">
                  <c:v>-0.39999999944120646</c:v>
                </c:pt>
                <c:pt idx="931">
                  <c:v>-0.40000000037252903</c:v>
                </c:pt>
                <c:pt idx="932">
                  <c:v>-0.29999999981373549</c:v>
                </c:pt>
                <c:pt idx="933">
                  <c:v>-0.29999999981373549</c:v>
                </c:pt>
                <c:pt idx="934">
                  <c:v>-0.29999999981373549</c:v>
                </c:pt>
                <c:pt idx="935">
                  <c:v>-0.40000000037252903</c:v>
                </c:pt>
                <c:pt idx="936">
                  <c:v>-0.40000000037252903</c:v>
                </c:pt>
                <c:pt idx="937">
                  <c:v>-0.39999999944120646</c:v>
                </c:pt>
                <c:pt idx="938">
                  <c:v>-0.29999999981373549</c:v>
                </c:pt>
                <c:pt idx="939">
                  <c:v>-0.29999999981373549</c:v>
                </c:pt>
                <c:pt idx="940">
                  <c:v>-0.30000000074505806</c:v>
                </c:pt>
                <c:pt idx="941">
                  <c:v>-0.29999999981373549</c:v>
                </c:pt>
                <c:pt idx="942">
                  <c:v>-0.39999999944120646</c:v>
                </c:pt>
                <c:pt idx="943">
                  <c:v>-0.29999999981373549</c:v>
                </c:pt>
                <c:pt idx="944">
                  <c:v>-0.29999999981373549</c:v>
                </c:pt>
                <c:pt idx="945">
                  <c:v>-0.5</c:v>
                </c:pt>
                <c:pt idx="946">
                  <c:v>-0.29999999981373549</c:v>
                </c:pt>
                <c:pt idx="947">
                  <c:v>-0.40000000037252903</c:v>
                </c:pt>
                <c:pt idx="948">
                  <c:v>-0.39999999944120646</c:v>
                </c:pt>
              </c:numCache>
            </c:numRef>
          </c:xVal>
          <c:yVal>
            <c:numRef>
              <c:f>'8-figure 45mph'!$P$1:$P$998</c:f>
              <c:numCache>
                <c:formatCode>General</c:formatCode>
                <c:ptCount val="998"/>
                <c:pt idx="0">
                  <c:v>-0.5</c:v>
                </c:pt>
                <c:pt idx="1">
                  <c:v>-0.60000000009313226</c:v>
                </c:pt>
                <c:pt idx="2">
                  <c:v>-0.40000000037252903</c:v>
                </c:pt>
                <c:pt idx="3">
                  <c:v>-0.20000000018626451</c:v>
                </c:pt>
                <c:pt idx="4">
                  <c:v>-0.20000000018626451</c:v>
                </c:pt>
                <c:pt idx="5">
                  <c:v>-0.10000000009313226</c:v>
                </c:pt>
                <c:pt idx="6">
                  <c:v>-0.20000000018626451</c:v>
                </c:pt>
                <c:pt idx="7">
                  <c:v>-0.20000000018626451</c:v>
                </c:pt>
                <c:pt idx="8">
                  <c:v>-0.30000000027939677</c:v>
                </c:pt>
                <c:pt idx="9">
                  <c:v>-0.30000000027939677</c:v>
                </c:pt>
                <c:pt idx="10">
                  <c:v>-0.30000000027939677</c:v>
                </c:pt>
                <c:pt idx="11">
                  <c:v>-0.30000000027939677</c:v>
                </c:pt>
                <c:pt idx="12">
                  <c:v>-0.29999999981373549</c:v>
                </c:pt>
                <c:pt idx="13">
                  <c:v>-0.39999999990686774</c:v>
                </c:pt>
                <c:pt idx="14">
                  <c:v>-0.39999999990686774</c:v>
                </c:pt>
                <c:pt idx="15">
                  <c:v>-0.39999999990686774</c:v>
                </c:pt>
                <c:pt idx="16">
                  <c:v>-0.39999999990686774</c:v>
                </c:pt>
                <c:pt idx="17">
                  <c:v>-0.39999999990686774</c:v>
                </c:pt>
                <c:pt idx="18">
                  <c:v>-0.5</c:v>
                </c:pt>
                <c:pt idx="19">
                  <c:v>-0.40000000037252903</c:v>
                </c:pt>
                <c:pt idx="20">
                  <c:v>-0.29999999981373549</c:v>
                </c:pt>
                <c:pt idx="21">
                  <c:v>-0.39999999990686774</c:v>
                </c:pt>
                <c:pt idx="22">
                  <c:v>-0.30000000027939677</c:v>
                </c:pt>
                <c:pt idx="23">
                  <c:v>-0.19999999972060323</c:v>
                </c:pt>
                <c:pt idx="24">
                  <c:v>-0.30000000027939677</c:v>
                </c:pt>
                <c:pt idx="25">
                  <c:v>-0.30000000027939677</c:v>
                </c:pt>
                <c:pt idx="26">
                  <c:v>-0.39999999990686774</c:v>
                </c:pt>
                <c:pt idx="27">
                  <c:v>-0.39999999990686774</c:v>
                </c:pt>
                <c:pt idx="28">
                  <c:v>-0.30000000027939677</c:v>
                </c:pt>
                <c:pt idx="29">
                  <c:v>-0.29999999981373549</c:v>
                </c:pt>
                <c:pt idx="30">
                  <c:v>-0.30000000027939677</c:v>
                </c:pt>
                <c:pt idx="31">
                  <c:v>-0.20000000018626451</c:v>
                </c:pt>
                <c:pt idx="32">
                  <c:v>-0.19999999972060323</c:v>
                </c:pt>
                <c:pt idx="33">
                  <c:v>-0.30000000027939677</c:v>
                </c:pt>
                <c:pt idx="34">
                  <c:v>-0.10000000009313226</c:v>
                </c:pt>
                <c:pt idx="35">
                  <c:v>-0.19999999972060323</c:v>
                </c:pt>
                <c:pt idx="36">
                  <c:v>-0.20000000018626451</c:v>
                </c:pt>
                <c:pt idx="37">
                  <c:v>-0.29999999981373549</c:v>
                </c:pt>
                <c:pt idx="38">
                  <c:v>-0.19999999972060323</c:v>
                </c:pt>
                <c:pt idx="39">
                  <c:v>-0.30000000027939677</c:v>
                </c:pt>
                <c:pt idx="40">
                  <c:v>-0.29999999981373549</c:v>
                </c:pt>
                <c:pt idx="41">
                  <c:v>-0.29999999981373549</c:v>
                </c:pt>
                <c:pt idx="42">
                  <c:v>-0.30000000027939677</c:v>
                </c:pt>
                <c:pt idx="43">
                  <c:v>-0.29999999981373549</c:v>
                </c:pt>
                <c:pt idx="44">
                  <c:v>-0.29999999981373549</c:v>
                </c:pt>
                <c:pt idx="45">
                  <c:v>-0.30000000027939677</c:v>
                </c:pt>
                <c:pt idx="46">
                  <c:v>-0.39999999990686774</c:v>
                </c:pt>
                <c:pt idx="47">
                  <c:v>-0.19999999972060323</c:v>
                </c:pt>
                <c:pt idx="48">
                  <c:v>-0.30000000027939677</c:v>
                </c:pt>
                <c:pt idx="49">
                  <c:v>-0.39999999990686774</c:v>
                </c:pt>
                <c:pt idx="50">
                  <c:v>-0.39999999990686774</c:v>
                </c:pt>
                <c:pt idx="51">
                  <c:v>-0.39999999990686774</c:v>
                </c:pt>
                <c:pt idx="52">
                  <c:v>-0.29999999981373549</c:v>
                </c:pt>
                <c:pt idx="53">
                  <c:v>-0.29999999981373549</c:v>
                </c:pt>
                <c:pt idx="54">
                  <c:v>-0.10000000009313226</c:v>
                </c:pt>
                <c:pt idx="55">
                  <c:v>-0.19999999972060323</c:v>
                </c:pt>
                <c:pt idx="56">
                  <c:v>-0.29999999981373549</c:v>
                </c:pt>
                <c:pt idx="57">
                  <c:v>-0.20000000018626451</c:v>
                </c:pt>
                <c:pt idx="58">
                  <c:v>-0.19999999972060323</c:v>
                </c:pt>
                <c:pt idx="59">
                  <c:v>-0.29999999981373549</c:v>
                </c:pt>
                <c:pt idx="60">
                  <c:v>-0.10000000009313226</c:v>
                </c:pt>
                <c:pt idx="61">
                  <c:v>-0.19999999972060323</c:v>
                </c:pt>
                <c:pt idx="62">
                  <c:v>-0.20000000018626451</c:v>
                </c:pt>
                <c:pt idx="63">
                  <c:v>-0.20000000018626451</c:v>
                </c:pt>
                <c:pt idx="64">
                  <c:v>-0.19999999972060323</c:v>
                </c:pt>
                <c:pt idx="65">
                  <c:v>-0.20000000018626451</c:v>
                </c:pt>
                <c:pt idx="66">
                  <c:v>-0.10000000009313226</c:v>
                </c:pt>
                <c:pt idx="67">
                  <c:v>-0.19999999972060323</c:v>
                </c:pt>
                <c:pt idx="68">
                  <c:v>-0.29999999981373549</c:v>
                </c:pt>
                <c:pt idx="69">
                  <c:v>-0.30000000027939677</c:v>
                </c:pt>
                <c:pt idx="70">
                  <c:v>-9.999999962747097E-2</c:v>
                </c:pt>
                <c:pt idx="71">
                  <c:v>-0.20000000018626451</c:v>
                </c:pt>
                <c:pt idx="72">
                  <c:v>-0.20000000018626451</c:v>
                </c:pt>
                <c:pt idx="73">
                  <c:v>-0.19999999972060323</c:v>
                </c:pt>
                <c:pt idx="74">
                  <c:v>-0.20000000018626451</c:v>
                </c:pt>
                <c:pt idx="75">
                  <c:v>-0.20000000018626451</c:v>
                </c:pt>
                <c:pt idx="76">
                  <c:v>-0.19999999972060323</c:v>
                </c:pt>
                <c:pt idx="77">
                  <c:v>-0.29999999981373549</c:v>
                </c:pt>
                <c:pt idx="78">
                  <c:v>-0.40000000037252903</c:v>
                </c:pt>
                <c:pt idx="79">
                  <c:v>-0.29999999981373549</c:v>
                </c:pt>
                <c:pt idx="80">
                  <c:v>-0.39999999990686774</c:v>
                </c:pt>
                <c:pt idx="81">
                  <c:v>-0.40000000037252903</c:v>
                </c:pt>
                <c:pt idx="82">
                  <c:v>-0.29999999981373549</c:v>
                </c:pt>
                <c:pt idx="83">
                  <c:v>-0.39999999990686774</c:v>
                </c:pt>
                <c:pt idx="84">
                  <c:v>-0.40000000037252903</c:v>
                </c:pt>
                <c:pt idx="85">
                  <c:v>-0.39999999990686774</c:v>
                </c:pt>
                <c:pt idx="86">
                  <c:v>-0.29999999981373549</c:v>
                </c:pt>
                <c:pt idx="87">
                  <c:v>-0.30000000027939677</c:v>
                </c:pt>
                <c:pt idx="88">
                  <c:v>-0.29999999981373549</c:v>
                </c:pt>
                <c:pt idx="89">
                  <c:v>-0.20000000018626451</c:v>
                </c:pt>
                <c:pt idx="90">
                  <c:v>-0.20000000018626451</c:v>
                </c:pt>
                <c:pt idx="91">
                  <c:v>-0.29999999981373549</c:v>
                </c:pt>
                <c:pt idx="92">
                  <c:v>-0.20000000018626451</c:v>
                </c:pt>
                <c:pt idx="93">
                  <c:v>-0.30000000027939677</c:v>
                </c:pt>
                <c:pt idx="94">
                  <c:v>-0.29999999981373549</c:v>
                </c:pt>
                <c:pt idx="95">
                  <c:v>-0.20000000018626451</c:v>
                </c:pt>
                <c:pt idx="96">
                  <c:v>-0.20000000018626451</c:v>
                </c:pt>
                <c:pt idx="97">
                  <c:v>-0.29999999981373549</c:v>
                </c:pt>
                <c:pt idx="98">
                  <c:v>-0.20000000018626451</c:v>
                </c:pt>
                <c:pt idx="99">
                  <c:v>-0.20000000018626451</c:v>
                </c:pt>
                <c:pt idx="100">
                  <c:v>-0.29999999981373549</c:v>
                </c:pt>
                <c:pt idx="101">
                  <c:v>-0.20000000018626451</c:v>
                </c:pt>
                <c:pt idx="102">
                  <c:v>-0.20000000018626451</c:v>
                </c:pt>
                <c:pt idx="103">
                  <c:v>-0.19999999972060323</c:v>
                </c:pt>
                <c:pt idx="104">
                  <c:v>-0.10000000009313226</c:v>
                </c:pt>
                <c:pt idx="105">
                  <c:v>-9.999999962747097E-2</c:v>
                </c:pt>
                <c:pt idx="106">
                  <c:v>0.5</c:v>
                </c:pt>
                <c:pt idx="107">
                  <c:v>1</c:v>
                </c:pt>
                <c:pt idx="108">
                  <c:v>1.2999999998137355</c:v>
                </c:pt>
                <c:pt idx="109">
                  <c:v>1.2000000001862645</c:v>
                </c:pt>
                <c:pt idx="110">
                  <c:v>1.099999999627471</c:v>
                </c:pt>
                <c:pt idx="111">
                  <c:v>1</c:v>
                </c:pt>
                <c:pt idx="112">
                  <c:v>0.60000000009313226</c:v>
                </c:pt>
                <c:pt idx="113">
                  <c:v>0.20000000018626451</c:v>
                </c:pt>
                <c:pt idx="114">
                  <c:v>-0.20000000018626451</c:v>
                </c:pt>
                <c:pt idx="115">
                  <c:v>-0.5</c:v>
                </c:pt>
                <c:pt idx="116">
                  <c:v>-0.60000000009313226</c:v>
                </c:pt>
                <c:pt idx="117">
                  <c:v>-0.59999999962747097</c:v>
                </c:pt>
                <c:pt idx="118">
                  <c:v>-0.70000000018626451</c:v>
                </c:pt>
                <c:pt idx="119">
                  <c:v>-0.79999999981373549</c:v>
                </c:pt>
                <c:pt idx="120">
                  <c:v>-0.80000000027939677</c:v>
                </c:pt>
                <c:pt idx="121">
                  <c:v>-0.70000000018626451</c:v>
                </c:pt>
                <c:pt idx="122">
                  <c:v>-0.70000000018626451</c:v>
                </c:pt>
                <c:pt idx="123">
                  <c:v>-0.79999999981373549</c:v>
                </c:pt>
                <c:pt idx="124">
                  <c:v>-0.70000000018626451</c:v>
                </c:pt>
                <c:pt idx="125">
                  <c:v>-0.79999999981373549</c:v>
                </c:pt>
                <c:pt idx="126">
                  <c:v>-0.70000000018626451</c:v>
                </c:pt>
                <c:pt idx="127">
                  <c:v>-0.79999999981373549</c:v>
                </c:pt>
                <c:pt idx="128">
                  <c:v>-0.79999999981373549</c:v>
                </c:pt>
                <c:pt idx="129">
                  <c:v>-0.70000000018626451</c:v>
                </c:pt>
                <c:pt idx="130">
                  <c:v>-0.79999999981373549</c:v>
                </c:pt>
                <c:pt idx="131">
                  <c:v>-0.79999999981373549</c:v>
                </c:pt>
                <c:pt idx="132">
                  <c:v>-0.69999999972060323</c:v>
                </c:pt>
                <c:pt idx="133">
                  <c:v>-0.70000000018626451</c:v>
                </c:pt>
                <c:pt idx="134">
                  <c:v>-0.70000000018626451</c:v>
                </c:pt>
                <c:pt idx="135">
                  <c:v>-0.60000000009313226</c:v>
                </c:pt>
                <c:pt idx="136">
                  <c:v>-0.60000000009313226</c:v>
                </c:pt>
                <c:pt idx="137">
                  <c:v>-0.60000000009313226</c:v>
                </c:pt>
                <c:pt idx="138">
                  <c:v>-0.60000000009313226</c:v>
                </c:pt>
                <c:pt idx="139">
                  <c:v>-0.60000000009313226</c:v>
                </c:pt>
                <c:pt idx="140">
                  <c:v>-0.70000000018626451</c:v>
                </c:pt>
                <c:pt idx="141">
                  <c:v>-0.60000000009313226</c:v>
                </c:pt>
                <c:pt idx="142">
                  <c:v>-0.60000000009313226</c:v>
                </c:pt>
                <c:pt idx="143">
                  <c:v>-0.60000000009313226</c:v>
                </c:pt>
                <c:pt idx="144">
                  <c:v>-0.5</c:v>
                </c:pt>
                <c:pt idx="145">
                  <c:v>-0.5</c:v>
                </c:pt>
                <c:pt idx="146">
                  <c:v>-0.5</c:v>
                </c:pt>
                <c:pt idx="147">
                  <c:v>-0.60000000009313226</c:v>
                </c:pt>
                <c:pt idx="148">
                  <c:v>-0.39999999990686774</c:v>
                </c:pt>
                <c:pt idx="149">
                  <c:v>-0.29999999981373549</c:v>
                </c:pt>
                <c:pt idx="150">
                  <c:v>-0.39999999990686774</c:v>
                </c:pt>
                <c:pt idx="151">
                  <c:v>-0.5</c:v>
                </c:pt>
                <c:pt idx="152">
                  <c:v>-0.5</c:v>
                </c:pt>
                <c:pt idx="153">
                  <c:v>-0.60000000009313226</c:v>
                </c:pt>
                <c:pt idx="154">
                  <c:v>-0.5</c:v>
                </c:pt>
                <c:pt idx="155">
                  <c:v>-0.5</c:v>
                </c:pt>
                <c:pt idx="156">
                  <c:v>-0.5</c:v>
                </c:pt>
                <c:pt idx="157">
                  <c:v>-0.39999999990686774</c:v>
                </c:pt>
                <c:pt idx="158">
                  <c:v>-0.39999999990686774</c:v>
                </c:pt>
                <c:pt idx="159">
                  <c:v>-0.29999999981373549</c:v>
                </c:pt>
                <c:pt idx="160">
                  <c:v>-0.10000000009313226</c:v>
                </c:pt>
                <c:pt idx="161">
                  <c:v>-9.999999962747097E-2</c:v>
                </c:pt>
                <c:pt idx="162">
                  <c:v>-0.10000000009313226</c:v>
                </c:pt>
                <c:pt idx="163">
                  <c:v>-0.20000000018626451</c:v>
                </c:pt>
                <c:pt idx="164">
                  <c:v>-9.999999962747097E-2</c:v>
                </c:pt>
                <c:pt idx="165">
                  <c:v>-0.10000000009313226</c:v>
                </c:pt>
                <c:pt idx="166">
                  <c:v>-0.20000000018626451</c:v>
                </c:pt>
                <c:pt idx="167">
                  <c:v>-9.999999962747097E-2</c:v>
                </c:pt>
                <c:pt idx="168">
                  <c:v>0</c:v>
                </c:pt>
                <c:pt idx="169">
                  <c:v>-0.10000000009313226</c:v>
                </c:pt>
                <c:pt idx="170">
                  <c:v>-0.19999999972060323</c:v>
                </c:pt>
                <c:pt idx="171">
                  <c:v>-0.10000000009313226</c:v>
                </c:pt>
                <c:pt idx="172">
                  <c:v>-0.20000000018626451</c:v>
                </c:pt>
                <c:pt idx="173">
                  <c:v>-0.10000000009313226</c:v>
                </c:pt>
                <c:pt idx="174">
                  <c:v>-0.10000000009313226</c:v>
                </c:pt>
                <c:pt idx="175">
                  <c:v>-0.20000000018626451</c:v>
                </c:pt>
                <c:pt idx="176">
                  <c:v>-0.20000000018626451</c:v>
                </c:pt>
                <c:pt idx="177">
                  <c:v>-0.19999999972060323</c:v>
                </c:pt>
                <c:pt idx="178">
                  <c:v>-0.20000000018626451</c:v>
                </c:pt>
                <c:pt idx="179">
                  <c:v>-0.20000000018626451</c:v>
                </c:pt>
                <c:pt idx="180">
                  <c:v>-0.19999999972060323</c:v>
                </c:pt>
                <c:pt idx="181">
                  <c:v>-0.20000000018626451</c:v>
                </c:pt>
                <c:pt idx="182">
                  <c:v>-0.20000000018626451</c:v>
                </c:pt>
                <c:pt idx="183">
                  <c:v>-0.19999999972060323</c:v>
                </c:pt>
                <c:pt idx="184">
                  <c:v>-0.20000000018626451</c:v>
                </c:pt>
                <c:pt idx="185">
                  <c:v>-0.20000000018626451</c:v>
                </c:pt>
                <c:pt idx="186">
                  <c:v>-9.999999962747097E-2</c:v>
                </c:pt>
                <c:pt idx="187">
                  <c:v>-0.10000000009313226</c:v>
                </c:pt>
                <c:pt idx="188">
                  <c:v>-0.20000000018626451</c:v>
                </c:pt>
                <c:pt idx="189">
                  <c:v>-0.19999999972060323</c:v>
                </c:pt>
                <c:pt idx="190">
                  <c:v>-0.10000000009313226</c:v>
                </c:pt>
                <c:pt idx="191">
                  <c:v>-0.10000000009313226</c:v>
                </c:pt>
                <c:pt idx="192">
                  <c:v>-9.999999962747097E-2</c:v>
                </c:pt>
                <c:pt idx="193">
                  <c:v>-0.10000000009313226</c:v>
                </c:pt>
                <c:pt idx="194">
                  <c:v>-0.10000000009313226</c:v>
                </c:pt>
                <c:pt idx="195">
                  <c:v>-0.29999999981373549</c:v>
                </c:pt>
                <c:pt idx="196">
                  <c:v>0.80000000027939677</c:v>
                </c:pt>
                <c:pt idx="197">
                  <c:v>1.8999999999068677</c:v>
                </c:pt>
                <c:pt idx="198">
                  <c:v>1.3999999999068677</c:v>
                </c:pt>
                <c:pt idx="199">
                  <c:v>0.89999999990686774</c:v>
                </c:pt>
                <c:pt idx="200">
                  <c:v>0.5</c:v>
                </c:pt>
                <c:pt idx="201">
                  <c:v>0.29999999981373549</c:v>
                </c:pt>
                <c:pt idx="202">
                  <c:v>0</c:v>
                </c:pt>
                <c:pt idx="203">
                  <c:v>-0.19999999972060323</c:v>
                </c:pt>
                <c:pt idx="204">
                  <c:v>-0.20000000018626451</c:v>
                </c:pt>
                <c:pt idx="205">
                  <c:v>-0.20000000018626451</c:v>
                </c:pt>
                <c:pt idx="206">
                  <c:v>-0.29999999981373549</c:v>
                </c:pt>
                <c:pt idx="207">
                  <c:v>-0.30000000027939677</c:v>
                </c:pt>
                <c:pt idx="208">
                  <c:v>-0.29999999981373549</c:v>
                </c:pt>
                <c:pt idx="209">
                  <c:v>-0.29999999981373549</c:v>
                </c:pt>
                <c:pt idx="210">
                  <c:v>-0.40000000037252903</c:v>
                </c:pt>
                <c:pt idx="211">
                  <c:v>-0.39999999990686774</c:v>
                </c:pt>
                <c:pt idx="212">
                  <c:v>-0.29999999981373549</c:v>
                </c:pt>
                <c:pt idx="213">
                  <c:v>-0.30000000027939677</c:v>
                </c:pt>
                <c:pt idx="214">
                  <c:v>-0.29999999981373549</c:v>
                </c:pt>
                <c:pt idx="215">
                  <c:v>-0.29999999981373549</c:v>
                </c:pt>
                <c:pt idx="216">
                  <c:v>-0.5</c:v>
                </c:pt>
                <c:pt idx="217">
                  <c:v>0.89999999990686774</c:v>
                </c:pt>
                <c:pt idx="218">
                  <c:v>1.7999999998137355</c:v>
                </c:pt>
                <c:pt idx="219">
                  <c:v>1.2999999998137355</c:v>
                </c:pt>
                <c:pt idx="220">
                  <c:v>1</c:v>
                </c:pt>
                <c:pt idx="221">
                  <c:v>0.5</c:v>
                </c:pt>
                <c:pt idx="222">
                  <c:v>0.20000000018626451</c:v>
                </c:pt>
                <c:pt idx="223">
                  <c:v>9.999999962747097E-2</c:v>
                </c:pt>
                <c:pt idx="224">
                  <c:v>0</c:v>
                </c:pt>
                <c:pt idx="225">
                  <c:v>-0.20000000018626451</c:v>
                </c:pt>
                <c:pt idx="226">
                  <c:v>-0.29999999981373549</c:v>
                </c:pt>
                <c:pt idx="227">
                  <c:v>-0.29999999981373549</c:v>
                </c:pt>
                <c:pt idx="228">
                  <c:v>-0.30000000027939677</c:v>
                </c:pt>
                <c:pt idx="229">
                  <c:v>-0.30000000027939677</c:v>
                </c:pt>
                <c:pt idx="230">
                  <c:v>-0.39999999990686774</c:v>
                </c:pt>
                <c:pt idx="231">
                  <c:v>0.29999999981373549</c:v>
                </c:pt>
                <c:pt idx="232">
                  <c:v>0.5</c:v>
                </c:pt>
                <c:pt idx="233">
                  <c:v>0.20000000018626451</c:v>
                </c:pt>
                <c:pt idx="234">
                  <c:v>-0.70000000018626451</c:v>
                </c:pt>
                <c:pt idx="235">
                  <c:v>-2</c:v>
                </c:pt>
                <c:pt idx="236">
                  <c:v>-3.2000000001862645</c:v>
                </c:pt>
                <c:pt idx="237">
                  <c:v>-2.599999999627471</c:v>
                </c:pt>
                <c:pt idx="238">
                  <c:v>-2</c:v>
                </c:pt>
                <c:pt idx="239">
                  <c:v>-1.5</c:v>
                </c:pt>
                <c:pt idx="240">
                  <c:v>-1.2999999998137355</c:v>
                </c:pt>
                <c:pt idx="241">
                  <c:v>-0.89999999990686774</c:v>
                </c:pt>
                <c:pt idx="242">
                  <c:v>-0.60000000009313226</c:v>
                </c:pt>
                <c:pt idx="243">
                  <c:v>-0.5</c:v>
                </c:pt>
                <c:pt idx="244">
                  <c:v>-0.39999999990686774</c:v>
                </c:pt>
                <c:pt idx="245">
                  <c:v>-0.30000000027939677</c:v>
                </c:pt>
                <c:pt idx="246">
                  <c:v>-0.29999999981373549</c:v>
                </c:pt>
                <c:pt idx="247">
                  <c:v>-0.19999999972060323</c:v>
                </c:pt>
                <c:pt idx="248">
                  <c:v>-0.20000000018626451</c:v>
                </c:pt>
                <c:pt idx="249">
                  <c:v>-0.19999999972060323</c:v>
                </c:pt>
                <c:pt idx="250">
                  <c:v>-0.29999999981373549</c:v>
                </c:pt>
                <c:pt idx="251">
                  <c:v>-0.30000000027939677</c:v>
                </c:pt>
                <c:pt idx="252">
                  <c:v>-0.19999999972060323</c:v>
                </c:pt>
                <c:pt idx="253">
                  <c:v>-0.20000000018626451</c:v>
                </c:pt>
                <c:pt idx="254">
                  <c:v>-0.10000000009313226</c:v>
                </c:pt>
                <c:pt idx="255">
                  <c:v>-0.19999999972060323</c:v>
                </c:pt>
                <c:pt idx="256">
                  <c:v>-0.10000000009313226</c:v>
                </c:pt>
                <c:pt idx="257">
                  <c:v>-0.20000000018626451</c:v>
                </c:pt>
                <c:pt idx="258">
                  <c:v>-0.19999999972060323</c:v>
                </c:pt>
                <c:pt idx="259">
                  <c:v>-0.29999999981373549</c:v>
                </c:pt>
                <c:pt idx="260">
                  <c:v>-0.20000000018626451</c:v>
                </c:pt>
                <c:pt idx="261">
                  <c:v>-0.29999999981373549</c:v>
                </c:pt>
                <c:pt idx="262">
                  <c:v>-0.29999999981373549</c:v>
                </c:pt>
                <c:pt idx="263">
                  <c:v>-0.20000000018626451</c:v>
                </c:pt>
                <c:pt idx="264">
                  <c:v>-0.19999999972060323</c:v>
                </c:pt>
                <c:pt idx="265">
                  <c:v>-0.20000000018626451</c:v>
                </c:pt>
                <c:pt idx="266">
                  <c:v>-0.30000000027939677</c:v>
                </c:pt>
                <c:pt idx="267">
                  <c:v>-0.29999999981373549</c:v>
                </c:pt>
                <c:pt idx="268">
                  <c:v>-0.29999999981373549</c:v>
                </c:pt>
                <c:pt idx="269">
                  <c:v>-0.5</c:v>
                </c:pt>
                <c:pt idx="270">
                  <c:v>-0.39999999990686774</c:v>
                </c:pt>
                <c:pt idx="271">
                  <c:v>-0.29999999981373549</c:v>
                </c:pt>
                <c:pt idx="272">
                  <c:v>-0.30000000027939677</c:v>
                </c:pt>
                <c:pt idx="273">
                  <c:v>-0.29999999981373549</c:v>
                </c:pt>
                <c:pt idx="274">
                  <c:v>-0.20000000018626451</c:v>
                </c:pt>
                <c:pt idx="275">
                  <c:v>-0.30000000027939677</c:v>
                </c:pt>
                <c:pt idx="276">
                  <c:v>-0.19999999972060323</c:v>
                </c:pt>
                <c:pt idx="277">
                  <c:v>-0.20000000018626451</c:v>
                </c:pt>
                <c:pt idx="278">
                  <c:v>-0.20000000018626451</c:v>
                </c:pt>
                <c:pt idx="279">
                  <c:v>-0.19999999972060323</c:v>
                </c:pt>
                <c:pt idx="280">
                  <c:v>-0.20000000018626451</c:v>
                </c:pt>
                <c:pt idx="281">
                  <c:v>-0.20000000018626451</c:v>
                </c:pt>
                <c:pt idx="282">
                  <c:v>-0.10000000009313226</c:v>
                </c:pt>
                <c:pt idx="283">
                  <c:v>-0.10000000009313226</c:v>
                </c:pt>
                <c:pt idx="284">
                  <c:v>-0.20000000018626451</c:v>
                </c:pt>
                <c:pt idx="285">
                  <c:v>-0.29999999981373549</c:v>
                </c:pt>
                <c:pt idx="286">
                  <c:v>-0.29999999981373549</c:v>
                </c:pt>
                <c:pt idx="287">
                  <c:v>-0.30000000027939677</c:v>
                </c:pt>
                <c:pt idx="288">
                  <c:v>-0.29999999981373549</c:v>
                </c:pt>
                <c:pt idx="289">
                  <c:v>-0.29999999981373549</c:v>
                </c:pt>
                <c:pt idx="290">
                  <c:v>-0.40000000037252903</c:v>
                </c:pt>
                <c:pt idx="291">
                  <c:v>-0.5</c:v>
                </c:pt>
                <c:pt idx="292">
                  <c:v>-0.39999999990686774</c:v>
                </c:pt>
                <c:pt idx="293">
                  <c:v>-0.30000000027939677</c:v>
                </c:pt>
                <c:pt idx="294">
                  <c:v>-0.29999999981373549</c:v>
                </c:pt>
                <c:pt idx="295">
                  <c:v>-0.29999999981373549</c:v>
                </c:pt>
                <c:pt idx="296">
                  <c:v>-0.40000000037252903</c:v>
                </c:pt>
                <c:pt idx="297">
                  <c:v>-0.39999999990686774</c:v>
                </c:pt>
                <c:pt idx="298">
                  <c:v>-0.39999999990686774</c:v>
                </c:pt>
                <c:pt idx="299">
                  <c:v>-0.30000000027939677</c:v>
                </c:pt>
                <c:pt idx="300">
                  <c:v>-0.29999999981373549</c:v>
                </c:pt>
                <c:pt idx="301">
                  <c:v>-0.30000000027939677</c:v>
                </c:pt>
                <c:pt idx="302">
                  <c:v>-0.20000000018626451</c:v>
                </c:pt>
                <c:pt idx="303">
                  <c:v>-0.29999999981373549</c:v>
                </c:pt>
                <c:pt idx="304">
                  <c:v>-0.30000000027939677</c:v>
                </c:pt>
                <c:pt idx="305">
                  <c:v>-0.20000000018626451</c:v>
                </c:pt>
                <c:pt idx="306">
                  <c:v>-0.19999999972060323</c:v>
                </c:pt>
                <c:pt idx="307">
                  <c:v>-0.30000000027939677</c:v>
                </c:pt>
                <c:pt idx="308">
                  <c:v>-0.20000000018626451</c:v>
                </c:pt>
                <c:pt idx="309">
                  <c:v>-0.19999999972060323</c:v>
                </c:pt>
                <c:pt idx="310">
                  <c:v>-0.39999999990686774</c:v>
                </c:pt>
                <c:pt idx="311">
                  <c:v>-0.20000000018626451</c:v>
                </c:pt>
                <c:pt idx="312">
                  <c:v>-0.39999999990686774</c:v>
                </c:pt>
                <c:pt idx="313">
                  <c:v>-0.5</c:v>
                </c:pt>
                <c:pt idx="314">
                  <c:v>-0.5</c:v>
                </c:pt>
                <c:pt idx="315">
                  <c:v>-0.5</c:v>
                </c:pt>
                <c:pt idx="316">
                  <c:v>-0.5</c:v>
                </c:pt>
                <c:pt idx="317">
                  <c:v>-0.5</c:v>
                </c:pt>
                <c:pt idx="318">
                  <c:v>-0.5</c:v>
                </c:pt>
                <c:pt idx="319">
                  <c:v>-0.5</c:v>
                </c:pt>
                <c:pt idx="320">
                  <c:v>-0.5</c:v>
                </c:pt>
                <c:pt idx="321">
                  <c:v>-0.39999999990686774</c:v>
                </c:pt>
                <c:pt idx="322">
                  <c:v>-0.39999999990686774</c:v>
                </c:pt>
                <c:pt idx="323">
                  <c:v>-0.30000000027939677</c:v>
                </c:pt>
                <c:pt idx="324">
                  <c:v>0.20000000018626451</c:v>
                </c:pt>
                <c:pt idx="325">
                  <c:v>0.60000000009313226</c:v>
                </c:pt>
                <c:pt idx="326">
                  <c:v>0.89999999990686774</c:v>
                </c:pt>
                <c:pt idx="327">
                  <c:v>1</c:v>
                </c:pt>
                <c:pt idx="328">
                  <c:v>0.89999999990686774</c:v>
                </c:pt>
                <c:pt idx="329">
                  <c:v>0.80000000027939677</c:v>
                </c:pt>
                <c:pt idx="330">
                  <c:v>0.39999999990686774</c:v>
                </c:pt>
                <c:pt idx="331">
                  <c:v>0</c:v>
                </c:pt>
                <c:pt idx="332">
                  <c:v>-0.39999999990686774</c:v>
                </c:pt>
                <c:pt idx="333">
                  <c:v>-0.80000000027939677</c:v>
                </c:pt>
                <c:pt idx="334">
                  <c:v>-0.80000000027939677</c:v>
                </c:pt>
                <c:pt idx="335">
                  <c:v>-1</c:v>
                </c:pt>
                <c:pt idx="336">
                  <c:v>-1.1000000000931323</c:v>
                </c:pt>
                <c:pt idx="337">
                  <c:v>-1</c:v>
                </c:pt>
                <c:pt idx="338">
                  <c:v>-0.89999999990686774</c:v>
                </c:pt>
                <c:pt idx="339">
                  <c:v>-0.79999999981373549</c:v>
                </c:pt>
                <c:pt idx="340">
                  <c:v>-0.90000000037252903</c:v>
                </c:pt>
                <c:pt idx="341">
                  <c:v>-0.80000000027939677</c:v>
                </c:pt>
                <c:pt idx="342">
                  <c:v>-0.69999999972060323</c:v>
                </c:pt>
                <c:pt idx="343">
                  <c:v>-0.59999999962747097</c:v>
                </c:pt>
                <c:pt idx="344">
                  <c:v>-0.70000000018626451</c:v>
                </c:pt>
                <c:pt idx="345">
                  <c:v>-0.69999999972060323</c:v>
                </c:pt>
                <c:pt idx="346">
                  <c:v>-0.70000000018626451</c:v>
                </c:pt>
                <c:pt idx="347">
                  <c:v>-0.70000000018626451</c:v>
                </c:pt>
                <c:pt idx="348">
                  <c:v>-0.70000000018626451</c:v>
                </c:pt>
                <c:pt idx="349">
                  <c:v>-0.69999999972060323</c:v>
                </c:pt>
                <c:pt idx="350">
                  <c:v>-0.70000000018626451</c:v>
                </c:pt>
                <c:pt idx="351">
                  <c:v>-0.70000000018626451</c:v>
                </c:pt>
                <c:pt idx="352">
                  <c:v>-0.80000000027939677</c:v>
                </c:pt>
                <c:pt idx="353">
                  <c:v>-0.80000000027939677</c:v>
                </c:pt>
                <c:pt idx="354">
                  <c:v>-0.70000000018626451</c:v>
                </c:pt>
                <c:pt idx="355">
                  <c:v>-0.59999999962747097</c:v>
                </c:pt>
                <c:pt idx="356">
                  <c:v>-0.70000000018626451</c:v>
                </c:pt>
                <c:pt idx="357">
                  <c:v>-0.79999999981373549</c:v>
                </c:pt>
                <c:pt idx="358">
                  <c:v>-0.70000000018626451</c:v>
                </c:pt>
                <c:pt idx="359">
                  <c:v>-0.69999999972060323</c:v>
                </c:pt>
                <c:pt idx="360">
                  <c:v>-0.60000000009313226</c:v>
                </c:pt>
                <c:pt idx="361">
                  <c:v>-0.70000000018626451</c:v>
                </c:pt>
                <c:pt idx="362">
                  <c:v>-0.59999999962747097</c:v>
                </c:pt>
                <c:pt idx="363">
                  <c:v>-0.5</c:v>
                </c:pt>
                <c:pt idx="364">
                  <c:v>-0.5</c:v>
                </c:pt>
                <c:pt idx="365">
                  <c:v>-0.39999999990686774</c:v>
                </c:pt>
                <c:pt idx="366">
                  <c:v>-0.39999999990686774</c:v>
                </c:pt>
                <c:pt idx="367">
                  <c:v>-0.39999999990686774</c:v>
                </c:pt>
                <c:pt idx="368">
                  <c:v>-0.39999999990686774</c:v>
                </c:pt>
                <c:pt idx="369">
                  <c:v>-0.39999999990686774</c:v>
                </c:pt>
                <c:pt idx="370">
                  <c:v>-0.29999999981373549</c:v>
                </c:pt>
                <c:pt idx="371">
                  <c:v>-0.29999999981373549</c:v>
                </c:pt>
                <c:pt idx="372">
                  <c:v>-0.20000000018626451</c:v>
                </c:pt>
                <c:pt idx="373">
                  <c:v>-0.30000000027939677</c:v>
                </c:pt>
                <c:pt idx="374">
                  <c:v>-0.29999999981373549</c:v>
                </c:pt>
                <c:pt idx="375">
                  <c:v>-0.20000000018626451</c:v>
                </c:pt>
                <c:pt idx="376">
                  <c:v>-0.20000000018626451</c:v>
                </c:pt>
                <c:pt idx="377">
                  <c:v>-0.20000000018626451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-9.999999962747097E-2</c:v>
                </c:pt>
                <c:pt idx="385">
                  <c:v>-0.10000000009313226</c:v>
                </c:pt>
                <c:pt idx="386">
                  <c:v>0</c:v>
                </c:pt>
                <c:pt idx="387">
                  <c:v>-9.999999962747097E-2</c:v>
                </c:pt>
                <c:pt idx="388">
                  <c:v>-0.20000000018626451</c:v>
                </c:pt>
                <c:pt idx="389">
                  <c:v>-0.10000000009313226</c:v>
                </c:pt>
                <c:pt idx="390">
                  <c:v>-0.19999999972060323</c:v>
                </c:pt>
                <c:pt idx="391">
                  <c:v>-0.19999999972060323</c:v>
                </c:pt>
                <c:pt idx="392">
                  <c:v>-0.30000000027939677</c:v>
                </c:pt>
                <c:pt idx="393">
                  <c:v>-0.39999999990686774</c:v>
                </c:pt>
                <c:pt idx="394">
                  <c:v>-0.39999999990686774</c:v>
                </c:pt>
                <c:pt idx="395">
                  <c:v>-0.39999999990686774</c:v>
                </c:pt>
                <c:pt idx="396">
                  <c:v>-0.30000000027939677</c:v>
                </c:pt>
                <c:pt idx="397">
                  <c:v>-0.29999999981373549</c:v>
                </c:pt>
                <c:pt idx="398">
                  <c:v>-0.30000000027939677</c:v>
                </c:pt>
                <c:pt idx="399">
                  <c:v>-0.10000000009313226</c:v>
                </c:pt>
                <c:pt idx="400">
                  <c:v>-0.19999999972060323</c:v>
                </c:pt>
                <c:pt idx="401">
                  <c:v>-0.30000000027939677</c:v>
                </c:pt>
                <c:pt idx="402">
                  <c:v>-0.30000000027939677</c:v>
                </c:pt>
                <c:pt idx="403">
                  <c:v>-0.29999999981373549</c:v>
                </c:pt>
                <c:pt idx="404">
                  <c:v>-0.29999999981373549</c:v>
                </c:pt>
                <c:pt idx="405">
                  <c:v>-0.30000000027939677</c:v>
                </c:pt>
                <c:pt idx="406">
                  <c:v>-0.29999999981373549</c:v>
                </c:pt>
                <c:pt idx="407">
                  <c:v>-0.29999999981373549</c:v>
                </c:pt>
                <c:pt idx="408">
                  <c:v>-0.40000000037252903</c:v>
                </c:pt>
                <c:pt idx="409">
                  <c:v>-0.19999999972060323</c:v>
                </c:pt>
                <c:pt idx="410">
                  <c:v>-0.20000000018626451</c:v>
                </c:pt>
                <c:pt idx="411">
                  <c:v>-0.30000000027939677</c:v>
                </c:pt>
                <c:pt idx="412">
                  <c:v>-0.19999999972060323</c:v>
                </c:pt>
                <c:pt idx="413">
                  <c:v>-0.5</c:v>
                </c:pt>
                <c:pt idx="414">
                  <c:v>0.60000000009313226</c:v>
                </c:pt>
                <c:pt idx="415">
                  <c:v>2.1000000000931323</c:v>
                </c:pt>
                <c:pt idx="416">
                  <c:v>1.5</c:v>
                </c:pt>
                <c:pt idx="417">
                  <c:v>1.1000000000931323</c:v>
                </c:pt>
                <c:pt idx="418">
                  <c:v>0.90000000037252903</c:v>
                </c:pt>
                <c:pt idx="419">
                  <c:v>0.5</c:v>
                </c:pt>
                <c:pt idx="420">
                  <c:v>0.39999999990686774</c:v>
                </c:pt>
                <c:pt idx="421">
                  <c:v>0.20000000018626451</c:v>
                </c:pt>
                <c:pt idx="422">
                  <c:v>0</c:v>
                </c:pt>
                <c:pt idx="423">
                  <c:v>-0.10000000009313226</c:v>
                </c:pt>
                <c:pt idx="424">
                  <c:v>0</c:v>
                </c:pt>
                <c:pt idx="425">
                  <c:v>0</c:v>
                </c:pt>
                <c:pt idx="426">
                  <c:v>-0.10000000009313226</c:v>
                </c:pt>
                <c:pt idx="427">
                  <c:v>-9.999999962747097E-2</c:v>
                </c:pt>
                <c:pt idx="428">
                  <c:v>-0.10000000009313226</c:v>
                </c:pt>
                <c:pt idx="429">
                  <c:v>-0.20000000018626451</c:v>
                </c:pt>
                <c:pt idx="430">
                  <c:v>-9.999999962747097E-2</c:v>
                </c:pt>
                <c:pt idx="431">
                  <c:v>-0.10000000009313226</c:v>
                </c:pt>
                <c:pt idx="432">
                  <c:v>-0.10000000009313226</c:v>
                </c:pt>
                <c:pt idx="433">
                  <c:v>-9.999999962747097E-2</c:v>
                </c:pt>
                <c:pt idx="434">
                  <c:v>-0.30000000027939677</c:v>
                </c:pt>
                <c:pt idx="435">
                  <c:v>1.1000000000931323</c:v>
                </c:pt>
                <c:pt idx="436">
                  <c:v>2.1000000000931323</c:v>
                </c:pt>
                <c:pt idx="437">
                  <c:v>1.599999999627471</c:v>
                </c:pt>
                <c:pt idx="438">
                  <c:v>1.1000000000931323</c:v>
                </c:pt>
                <c:pt idx="439">
                  <c:v>0.70000000018626451</c:v>
                </c:pt>
                <c:pt idx="440">
                  <c:v>0.39999999990686774</c:v>
                </c:pt>
                <c:pt idx="441">
                  <c:v>0.20000000018626451</c:v>
                </c:pt>
                <c:pt idx="442">
                  <c:v>9.999999962747097E-2</c:v>
                </c:pt>
                <c:pt idx="443">
                  <c:v>0</c:v>
                </c:pt>
                <c:pt idx="444">
                  <c:v>-0.10000000009313226</c:v>
                </c:pt>
                <c:pt idx="445">
                  <c:v>-0.29999999981373549</c:v>
                </c:pt>
                <c:pt idx="446">
                  <c:v>-0.20000000018626451</c:v>
                </c:pt>
                <c:pt idx="447">
                  <c:v>-0.30000000027939677</c:v>
                </c:pt>
                <c:pt idx="448">
                  <c:v>-0.20000000018626451</c:v>
                </c:pt>
                <c:pt idx="449">
                  <c:v>-0.20000000018626451</c:v>
                </c:pt>
                <c:pt idx="450">
                  <c:v>0.39999999990686774</c:v>
                </c:pt>
                <c:pt idx="451">
                  <c:v>0.20000000018626451</c:v>
                </c:pt>
                <c:pt idx="452">
                  <c:v>-0.5</c:v>
                </c:pt>
                <c:pt idx="453">
                  <c:v>-1.6000000000931323</c:v>
                </c:pt>
                <c:pt idx="454">
                  <c:v>-3</c:v>
                </c:pt>
                <c:pt idx="455">
                  <c:v>-2.2999999998137355</c:v>
                </c:pt>
                <c:pt idx="456">
                  <c:v>-1.8999999999068677</c:v>
                </c:pt>
                <c:pt idx="457">
                  <c:v>-1.400000000372529</c:v>
                </c:pt>
                <c:pt idx="458">
                  <c:v>-0.89999999990686774</c:v>
                </c:pt>
                <c:pt idx="459">
                  <c:v>-0.70000000018626451</c:v>
                </c:pt>
                <c:pt idx="460">
                  <c:v>-0.5</c:v>
                </c:pt>
                <c:pt idx="461">
                  <c:v>-0.19999999972060323</c:v>
                </c:pt>
                <c:pt idx="462">
                  <c:v>-0.10000000009313226</c:v>
                </c:pt>
                <c:pt idx="463">
                  <c:v>-0.10000000009313226</c:v>
                </c:pt>
                <c:pt idx="464">
                  <c:v>0.10000000009313226</c:v>
                </c:pt>
                <c:pt idx="465">
                  <c:v>0.10000000009313226</c:v>
                </c:pt>
                <c:pt idx="466">
                  <c:v>9.999999962747097E-2</c:v>
                </c:pt>
                <c:pt idx="467">
                  <c:v>0.20000000018626451</c:v>
                </c:pt>
                <c:pt idx="468">
                  <c:v>0.10000000009313226</c:v>
                </c:pt>
                <c:pt idx="469">
                  <c:v>0</c:v>
                </c:pt>
                <c:pt idx="470">
                  <c:v>0.10000000009313226</c:v>
                </c:pt>
                <c:pt idx="471">
                  <c:v>0.10000000009313226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-0.10000000009313226</c:v>
                </c:pt>
                <c:pt idx="476">
                  <c:v>-0.10000000009313226</c:v>
                </c:pt>
                <c:pt idx="477">
                  <c:v>0</c:v>
                </c:pt>
                <c:pt idx="478">
                  <c:v>-0.10000000009313226</c:v>
                </c:pt>
                <c:pt idx="479">
                  <c:v>-0.19999999972060323</c:v>
                </c:pt>
                <c:pt idx="480">
                  <c:v>-0.10000000009313226</c:v>
                </c:pt>
                <c:pt idx="481">
                  <c:v>-0.10000000009313226</c:v>
                </c:pt>
                <c:pt idx="482">
                  <c:v>-0.19999999972060323</c:v>
                </c:pt>
                <c:pt idx="483">
                  <c:v>0</c:v>
                </c:pt>
                <c:pt idx="484">
                  <c:v>-0.10000000009313226</c:v>
                </c:pt>
                <c:pt idx="485">
                  <c:v>-0.10000000009313226</c:v>
                </c:pt>
                <c:pt idx="486">
                  <c:v>0</c:v>
                </c:pt>
                <c:pt idx="487">
                  <c:v>-0.10000000009313226</c:v>
                </c:pt>
                <c:pt idx="488">
                  <c:v>-0.10000000009313226</c:v>
                </c:pt>
                <c:pt idx="489">
                  <c:v>-0.20000000018626451</c:v>
                </c:pt>
                <c:pt idx="490">
                  <c:v>-0.10000000009313226</c:v>
                </c:pt>
                <c:pt idx="491">
                  <c:v>-0.19999999972060323</c:v>
                </c:pt>
                <c:pt idx="492">
                  <c:v>-0.20000000018626451</c:v>
                </c:pt>
                <c:pt idx="493">
                  <c:v>-0.20000000018626451</c:v>
                </c:pt>
                <c:pt idx="494">
                  <c:v>-0.19999999972060323</c:v>
                </c:pt>
                <c:pt idx="495">
                  <c:v>-0.20000000018626451</c:v>
                </c:pt>
                <c:pt idx="496">
                  <c:v>-0.10000000009313226</c:v>
                </c:pt>
                <c:pt idx="497">
                  <c:v>-0.19999999972060323</c:v>
                </c:pt>
                <c:pt idx="498">
                  <c:v>-0.30000000027939677</c:v>
                </c:pt>
                <c:pt idx="499">
                  <c:v>-0.20000000018626451</c:v>
                </c:pt>
                <c:pt idx="500">
                  <c:v>-0.19999999972060323</c:v>
                </c:pt>
                <c:pt idx="501">
                  <c:v>-0.20000000018626451</c:v>
                </c:pt>
                <c:pt idx="502">
                  <c:v>-0.10000000009313226</c:v>
                </c:pt>
                <c:pt idx="503">
                  <c:v>-0.10000000009313226</c:v>
                </c:pt>
                <c:pt idx="504">
                  <c:v>-0.10000000009313226</c:v>
                </c:pt>
                <c:pt idx="505">
                  <c:v>-9.999999962747097E-2</c:v>
                </c:pt>
                <c:pt idx="506">
                  <c:v>-0.10000000009313226</c:v>
                </c:pt>
                <c:pt idx="507">
                  <c:v>-0.10000000009313226</c:v>
                </c:pt>
                <c:pt idx="508">
                  <c:v>-0.19999999972060323</c:v>
                </c:pt>
                <c:pt idx="509">
                  <c:v>0</c:v>
                </c:pt>
                <c:pt idx="510">
                  <c:v>0</c:v>
                </c:pt>
                <c:pt idx="511">
                  <c:v>-9.999999962747097E-2</c:v>
                </c:pt>
                <c:pt idx="512">
                  <c:v>-0.10000000009313226</c:v>
                </c:pt>
                <c:pt idx="513">
                  <c:v>-0.10000000009313226</c:v>
                </c:pt>
                <c:pt idx="514">
                  <c:v>-0.19999999972060323</c:v>
                </c:pt>
                <c:pt idx="515">
                  <c:v>-0.10000000009313226</c:v>
                </c:pt>
                <c:pt idx="516">
                  <c:v>-0.20000000018626451</c:v>
                </c:pt>
                <c:pt idx="517">
                  <c:v>-0.19999999972060323</c:v>
                </c:pt>
                <c:pt idx="518">
                  <c:v>-0.19999999972060323</c:v>
                </c:pt>
                <c:pt idx="519">
                  <c:v>-0.10000000009313226</c:v>
                </c:pt>
                <c:pt idx="520">
                  <c:v>-0.19999999972060323</c:v>
                </c:pt>
                <c:pt idx="521">
                  <c:v>-0.20000000018626451</c:v>
                </c:pt>
                <c:pt idx="522">
                  <c:v>-0.10000000009313226</c:v>
                </c:pt>
                <c:pt idx="523">
                  <c:v>-0.19999999972060323</c:v>
                </c:pt>
                <c:pt idx="524">
                  <c:v>-0.20000000018626451</c:v>
                </c:pt>
                <c:pt idx="525">
                  <c:v>-0.10000000009313226</c:v>
                </c:pt>
                <c:pt idx="526">
                  <c:v>-0.19999999972060323</c:v>
                </c:pt>
                <c:pt idx="527">
                  <c:v>-0.20000000018626451</c:v>
                </c:pt>
                <c:pt idx="528">
                  <c:v>-0.10000000009313226</c:v>
                </c:pt>
                <c:pt idx="529">
                  <c:v>-9.999999962747097E-2</c:v>
                </c:pt>
                <c:pt idx="530">
                  <c:v>-0.20000000018626451</c:v>
                </c:pt>
                <c:pt idx="531">
                  <c:v>-0.10000000009313226</c:v>
                </c:pt>
                <c:pt idx="532">
                  <c:v>-0.19999999972060323</c:v>
                </c:pt>
                <c:pt idx="533">
                  <c:v>-0.20000000018626451</c:v>
                </c:pt>
                <c:pt idx="534">
                  <c:v>-0.10000000009313226</c:v>
                </c:pt>
                <c:pt idx="535">
                  <c:v>-9.999999962747097E-2</c:v>
                </c:pt>
                <c:pt idx="536">
                  <c:v>-0.10000000009313226</c:v>
                </c:pt>
                <c:pt idx="537">
                  <c:v>-0.10000000009313226</c:v>
                </c:pt>
                <c:pt idx="538">
                  <c:v>-0.19999999972060323</c:v>
                </c:pt>
                <c:pt idx="539">
                  <c:v>-0.20000000018626451</c:v>
                </c:pt>
                <c:pt idx="540">
                  <c:v>-0.20000000018626451</c:v>
                </c:pt>
                <c:pt idx="541">
                  <c:v>-0.19999999972060323</c:v>
                </c:pt>
                <c:pt idx="542">
                  <c:v>-0.10000000009313226</c:v>
                </c:pt>
                <c:pt idx="543">
                  <c:v>0.60000000009313226</c:v>
                </c:pt>
                <c:pt idx="544">
                  <c:v>1</c:v>
                </c:pt>
                <c:pt idx="545">
                  <c:v>1.2999999998137355</c:v>
                </c:pt>
                <c:pt idx="546">
                  <c:v>1.2000000001862645</c:v>
                </c:pt>
                <c:pt idx="547">
                  <c:v>1.1000000000931323</c:v>
                </c:pt>
                <c:pt idx="548">
                  <c:v>0.80000000027939677</c:v>
                </c:pt>
                <c:pt idx="549">
                  <c:v>0.40000000037252903</c:v>
                </c:pt>
                <c:pt idx="550">
                  <c:v>-9.999999962747097E-2</c:v>
                </c:pt>
                <c:pt idx="551">
                  <c:v>-0.5</c:v>
                </c:pt>
                <c:pt idx="552">
                  <c:v>-0.5</c:v>
                </c:pt>
                <c:pt idx="553">
                  <c:v>-0.60000000009313226</c:v>
                </c:pt>
                <c:pt idx="554">
                  <c:v>-0.69999999972060323</c:v>
                </c:pt>
                <c:pt idx="555">
                  <c:v>-0.60000000009313226</c:v>
                </c:pt>
                <c:pt idx="556">
                  <c:v>-0.5</c:v>
                </c:pt>
                <c:pt idx="557">
                  <c:v>-0.5</c:v>
                </c:pt>
                <c:pt idx="558">
                  <c:v>-0.29999999981373549</c:v>
                </c:pt>
                <c:pt idx="559">
                  <c:v>-0.30000000027939677</c:v>
                </c:pt>
                <c:pt idx="560">
                  <c:v>-0.30000000027939677</c:v>
                </c:pt>
                <c:pt idx="561">
                  <c:v>-0.19999999972060323</c:v>
                </c:pt>
                <c:pt idx="562">
                  <c:v>-0.29999999981373549</c:v>
                </c:pt>
                <c:pt idx="563">
                  <c:v>-0.20000000018626451</c:v>
                </c:pt>
                <c:pt idx="564">
                  <c:v>-0.20000000018626451</c:v>
                </c:pt>
                <c:pt idx="565">
                  <c:v>-0.19999999972060323</c:v>
                </c:pt>
                <c:pt idx="566">
                  <c:v>-0.29999999981373549</c:v>
                </c:pt>
                <c:pt idx="567">
                  <c:v>-0.29999999981373549</c:v>
                </c:pt>
                <c:pt idx="568">
                  <c:v>-0.29999999981373549</c:v>
                </c:pt>
                <c:pt idx="569">
                  <c:v>-0.30000000027939677</c:v>
                </c:pt>
                <c:pt idx="570">
                  <c:v>-0.39999999990686774</c:v>
                </c:pt>
                <c:pt idx="571">
                  <c:v>-0.39999999990686774</c:v>
                </c:pt>
                <c:pt idx="572">
                  <c:v>-0.40000000037252903</c:v>
                </c:pt>
                <c:pt idx="573">
                  <c:v>-0.40000000037252903</c:v>
                </c:pt>
                <c:pt idx="574">
                  <c:v>-0.40000000037252903</c:v>
                </c:pt>
                <c:pt idx="575">
                  <c:v>-0.5</c:v>
                </c:pt>
                <c:pt idx="576">
                  <c:v>-0.39999999990686774</c:v>
                </c:pt>
                <c:pt idx="577">
                  <c:v>-0.5</c:v>
                </c:pt>
                <c:pt idx="578">
                  <c:v>-0.5</c:v>
                </c:pt>
                <c:pt idx="579">
                  <c:v>-0.5</c:v>
                </c:pt>
                <c:pt idx="580">
                  <c:v>-0.5</c:v>
                </c:pt>
                <c:pt idx="581">
                  <c:v>-0.60000000009313226</c:v>
                </c:pt>
                <c:pt idx="582">
                  <c:v>-0.5</c:v>
                </c:pt>
                <c:pt idx="583">
                  <c:v>-0.60000000009313226</c:v>
                </c:pt>
                <c:pt idx="584">
                  <c:v>-0.39999999990686774</c:v>
                </c:pt>
                <c:pt idx="585">
                  <c:v>-0.40000000037252903</c:v>
                </c:pt>
                <c:pt idx="586">
                  <c:v>-0.5</c:v>
                </c:pt>
                <c:pt idx="587">
                  <c:v>-0.40000000037252903</c:v>
                </c:pt>
                <c:pt idx="588">
                  <c:v>-0.39999999990686774</c:v>
                </c:pt>
                <c:pt idx="589">
                  <c:v>-0.5</c:v>
                </c:pt>
                <c:pt idx="590">
                  <c:v>-0.40000000037252903</c:v>
                </c:pt>
                <c:pt idx="591">
                  <c:v>-0.39999999990686774</c:v>
                </c:pt>
                <c:pt idx="592">
                  <c:v>-0.5</c:v>
                </c:pt>
                <c:pt idx="593">
                  <c:v>-0.39999999990686774</c:v>
                </c:pt>
                <c:pt idx="594">
                  <c:v>-0.30000000027939677</c:v>
                </c:pt>
                <c:pt idx="595">
                  <c:v>-0.39999999990686774</c:v>
                </c:pt>
                <c:pt idx="596">
                  <c:v>-0.10000000009313226</c:v>
                </c:pt>
                <c:pt idx="597">
                  <c:v>-0.10000000009313226</c:v>
                </c:pt>
                <c:pt idx="598">
                  <c:v>-0.19999999972060323</c:v>
                </c:pt>
                <c:pt idx="599">
                  <c:v>-0.20000000018626451</c:v>
                </c:pt>
                <c:pt idx="600">
                  <c:v>-0.20000000018626451</c:v>
                </c:pt>
                <c:pt idx="601">
                  <c:v>-0.29999999981373549</c:v>
                </c:pt>
                <c:pt idx="602">
                  <c:v>-0.20000000018626451</c:v>
                </c:pt>
                <c:pt idx="603">
                  <c:v>-0.20000000018626451</c:v>
                </c:pt>
                <c:pt idx="604">
                  <c:v>-0.19999999972060323</c:v>
                </c:pt>
                <c:pt idx="605">
                  <c:v>-0.29999999981373549</c:v>
                </c:pt>
                <c:pt idx="606">
                  <c:v>-0.20000000018626451</c:v>
                </c:pt>
                <c:pt idx="607">
                  <c:v>-0.19999999972060323</c:v>
                </c:pt>
                <c:pt idx="608">
                  <c:v>-0.29999999981373549</c:v>
                </c:pt>
                <c:pt idx="609">
                  <c:v>-0.30000000027939677</c:v>
                </c:pt>
                <c:pt idx="610">
                  <c:v>-0.19999999972060323</c:v>
                </c:pt>
                <c:pt idx="611">
                  <c:v>-0.29999999981373549</c:v>
                </c:pt>
                <c:pt idx="612">
                  <c:v>-0.20000000018626451</c:v>
                </c:pt>
                <c:pt idx="613">
                  <c:v>-0.19999999972060323</c:v>
                </c:pt>
                <c:pt idx="614">
                  <c:v>-0.19999999972060323</c:v>
                </c:pt>
                <c:pt idx="615">
                  <c:v>-0.30000000027939677</c:v>
                </c:pt>
                <c:pt idx="616">
                  <c:v>-0.29999999981373549</c:v>
                </c:pt>
                <c:pt idx="617">
                  <c:v>-0.29999999981373549</c:v>
                </c:pt>
                <c:pt idx="618">
                  <c:v>-0.30000000027939677</c:v>
                </c:pt>
                <c:pt idx="619">
                  <c:v>-0.29999999981373549</c:v>
                </c:pt>
                <c:pt idx="620">
                  <c:v>-0.19999999972060323</c:v>
                </c:pt>
                <c:pt idx="621">
                  <c:v>-0.39999999990686774</c:v>
                </c:pt>
                <c:pt idx="622">
                  <c:v>-0.30000000027939677</c:v>
                </c:pt>
                <c:pt idx="623">
                  <c:v>-0.39999999990686774</c:v>
                </c:pt>
                <c:pt idx="624">
                  <c:v>-0.39999999990686774</c:v>
                </c:pt>
                <c:pt idx="625">
                  <c:v>-0.40000000037252903</c:v>
                </c:pt>
                <c:pt idx="626">
                  <c:v>-0.39999999990686774</c:v>
                </c:pt>
                <c:pt idx="627">
                  <c:v>-0.29999999981373549</c:v>
                </c:pt>
                <c:pt idx="628">
                  <c:v>-0.30000000027939677</c:v>
                </c:pt>
                <c:pt idx="629">
                  <c:v>-0.19999999972060323</c:v>
                </c:pt>
                <c:pt idx="630">
                  <c:v>-0.29999999981373549</c:v>
                </c:pt>
                <c:pt idx="631">
                  <c:v>-0.30000000027939677</c:v>
                </c:pt>
                <c:pt idx="632">
                  <c:v>0.20000000018626451</c:v>
                </c:pt>
                <c:pt idx="633">
                  <c:v>1.5</c:v>
                </c:pt>
                <c:pt idx="634">
                  <c:v>1.1999999997206032</c:v>
                </c:pt>
                <c:pt idx="635">
                  <c:v>0.60000000009313226</c:v>
                </c:pt>
                <c:pt idx="636">
                  <c:v>0.30000000027939677</c:v>
                </c:pt>
                <c:pt idx="637">
                  <c:v>0.19999999972060323</c:v>
                </c:pt>
                <c:pt idx="638">
                  <c:v>-0.10000000009313226</c:v>
                </c:pt>
                <c:pt idx="639">
                  <c:v>-0.19999999972060323</c:v>
                </c:pt>
                <c:pt idx="640">
                  <c:v>-0.20000000018626451</c:v>
                </c:pt>
                <c:pt idx="641">
                  <c:v>-0.29999999981373549</c:v>
                </c:pt>
                <c:pt idx="642">
                  <c:v>-0.39999999990686774</c:v>
                </c:pt>
                <c:pt idx="643">
                  <c:v>-0.39999999990686774</c:v>
                </c:pt>
                <c:pt idx="644">
                  <c:v>-0.39999999990686774</c:v>
                </c:pt>
                <c:pt idx="645">
                  <c:v>-0.5</c:v>
                </c:pt>
                <c:pt idx="646">
                  <c:v>-0.39999999990686774</c:v>
                </c:pt>
                <c:pt idx="647">
                  <c:v>-0.29999999981373549</c:v>
                </c:pt>
                <c:pt idx="648">
                  <c:v>-0.30000000027939677</c:v>
                </c:pt>
                <c:pt idx="649">
                  <c:v>-0.39999999990686774</c:v>
                </c:pt>
                <c:pt idx="650">
                  <c:v>-0.29999999981373549</c:v>
                </c:pt>
                <c:pt idx="651">
                  <c:v>-0.40000000037252903</c:v>
                </c:pt>
                <c:pt idx="652">
                  <c:v>-0.39999999990686774</c:v>
                </c:pt>
                <c:pt idx="653">
                  <c:v>0.29999999981373549</c:v>
                </c:pt>
                <c:pt idx="654">
                  <c:v>1.5</c:v>
                </c:pt>
                <c:pt idx="655">
                  <c:v>1.1000000000931323</c:v>
                </c:pt>
                <c:pt idx="656">
                  <c:v>0.5</c:v>
                </c:pt>
                <c:pt idx="657">
                  <c:v>0.19999999972060323</c:v>
                </c:pt>
                <c:pt idx="658">
                  <c:v>0.10000000009313226</c:v>
                </c:pt>
                <c:pt idx="659">
                  <c:v>-0.10000000009313226</c:v>
                </c:pt>
                <c:pt idx="660">
                  <c:v>-0.19999999972060323</c:v>
                </c:pt>
                <c:pt idx="661">
                  <c:v>-0.30000000027939677</c:v>
                </c:pt>
                <c:pt idx="662">
                  <c:v>-0.29999999981373549</c:v>
                </c:pt>
                <c:pt idx="663">
                  <c:v>-0.29999999981373549</c:v>
                </c:pt>
                <c:pt idx="664">
                  <c:v>-0.29999999981373549</c:v>
                </c:pt>
                <c:pt idx="665">
                  <c:v>-0.40000000037252903</c:v>
                </c:pt>
                <c:pt idx="666">
                  <c:v>-0.39999999990686774</c:v>
                </c:pt>
                <c:pt idx="667">
                  <c:v>-0.60000000009313226</c:v>
                </c:pt>
                <c:pt idx="668">
                  <c:v>0.20000000018626451</c:v>
                </c:pt>
                <c:pt idx="669">
                  <c:v>0.19999999972060323</c:v>
                </c:pt>
                <c:pt idx="670">
                  <c:v>-0.39999999990686774</c:v>
                </c:pt>
                <c:pt idx="671">
                  <c:v>-1.5</c:v>
                </c:pt>
                <c:pt idx="672">
                  <c:v>-2.6000000000931323</c:v>
                </c:pt>
                <c:pt idx="673">
                  <c:v>-2.2999999998137355</c:v>
                </c:pt>
                <c:pt idx="674">
                  <c:v>-1.7000000001862645</c:v>
                </c:pt>
                <c:pt idx="675">
                  <c:v>-1.3000000002793968</c:v>
                </c:pt>
                <c:pt idx="676">
                  <c:v>-1</c:v>
                </c:pt>
                <c:pt idx="677">
                  <c:v>-0.70000000018626451</c:v>
                </c:pt>
                <c:pt idx="678">
                  <c:v>-0.5</c:v>
                </c:pt>
                <c:pt idx="679">
                  <c:v>-0.39999999990686774</c:v>
                </c:pt>
                <c:pt idx="680">
                  <c:v>-0.29999999981373549</c:v>
                </c:pt>
                <c:pt idx="681">
                  <c:v>-0.20000000018626451</c:v>
                </c:pt>
                <c:pt idx="682">
                  <c:v>-0.19999999972060323</c:v>
                </c:pt>
                <c:pt idx="683">
                  <c:v>-0.10000000009313226</c:v>
                </c:pt>
                <c:pt idx="684">
                  <c:v>-0.20000000018626451</c:v>
                </c:pt>
                <c:pt idx="685">
                  <c:v>-0.10000000009313226</c:v>
                </c:pt>
                <c:pt idx="686">
                  <c:v>-0.10000000009313226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-0.10000000009313226</c:v>
                </c:pt>
                <c:pt idx="697">
                  <c:v>-0.10000000009313226</c:v>
                </c:pt>
                <c:pt idx="698">
                  <c:v>-0.10000000009313226</c:v>
                </c:pt>
                <c:pt idx="699">
                  <c:v>-0.10000000009313226</c:v>
                </c:pt>
                <c:pt idx="700">
                  <c:v>-0.10000000009313226</c:v>
                </c:pt>
                <c:pt idx="701">
                  <c:v>-0.20000000018626451</c:v>
                </c:pt>
                <c:pt idx="702">
                  <c:v>-0.19999999972060323</c:v>
                </c:pt>
                <c:pt idx="703">
                  <c:v>-0.10000000009313226</c:v>
                </c:pt>
                <c:pt idx="704">
                  <c:v>-0.20000000018626451</c:v>
                </c:pt>
                <c:pt idx="705">
                  <c:v>-0.29999999981373549</c:v>
                </c:pt>
                <c:pt idx="706">
                  <c:v>-0.19999999972060323</c:v>
                </c:pt>
                <c:pt idx="707">
                  <c:v>-0.10000000009313226</c:v>
                </c:pt>
                <c:pt idx="708">
                  <c:v>-0.29999999981373549</c:v>
                </c:pt>
                <c:pt idx="709">
                  <c:v>-0.19999999972060323</c:v>
                </c:pt>
                <c:pt idx="710">
                  <c:v>-0.20000000018626451</c:v>
                </c:pt>
                <c:pt idx="711">
                  <c:v>-0.19999999972060323</c:v>
                </c:pt>
                <c:pt idx="712">
                  <c:v>-0.10000000009313226</c:v>
                </c:pt>
                <c:pt idx="713">
                  <c:v>-0.20000000018626451</c:v>
                </c:pt>
                <c:pt idx="714">
                  <c:v>-0.19999999972060323</c:v>
                </c:pt>
                <c:pt idx="715">
                  <c:v>-0.10000000009313226</c:v>
                </c:pt>
                <c:pt idx="716">
                  <c:v>-0.20000000018626451</c:v>
                </c:pt>
                <c:pt idx="717">
                  <c:v>-9.999999962747097E-2</c:v>
                </c:pt>
                <c:pt idx="718">
                  <c:v>-0.20000000018626451</c:v>
                </c:pt>
                <c:pt idx="719">
                  <c:v>-0.10000000009313226</c:v>
                </c:pt>
                <c:pt idx="720">
                  <c:v>-9.999999962747097E-2</c:v>
                </c:pt>
                <c:pt idx="721">
                  <c:v>-0.20000000018626451</c:v>
                </c:pt>
                <c:pt idx="722">
                  <c:v>-0.20000000018626451</c:v>
                </c:pt>
                <c:pt idx="723">
                  <c:v>-0.19999999972060323</c:v>
                </c:pt>
                <c:pt idx="724">
                  <c:v>-0.20000000018626451</c:v>
                </c:pt>
                <c:pt idx="725">
                  <c:v>-0.10000000009313226</c:v>
                </c:pt>
                <c:pt idx="726">
                  <c:v>-0.19999999972060323</c:v>
                </c:pt>
                <c:pt idx="727">
                  <c:v>-0.20000000018626451</c:v>
                </c:pt>
                <c:pt idx="728">
                  <c:v>-0.20000000018626451</c:v>
                </c:pt>
                <c:pt idx="729">
                  <c:v>-0.29999999981373549</c:v>
                </c:pt>
                <c:pt idx="730">
                  <c:v>-0.29999999981373549</c:v>
                </c:pt>
                <c:pt idx="731">
                  <c:v>-0.20000000018626451</c:v>
                </c:pt>
                <c:pt idx="732">
                  <c:v>-0.19999999972060323</c:v>
                </c:pt>
                <c:pt idx="733">
                  <c:v>-0.29999999981373549</c:v>
                </c:pt>
                <c:pt idx="734">
                  <c:v>-0.40000000037252903</c:v>
                </c:pt>
                <c:pt idx="735">
                  <c:v>-0.39999999990686774</c:v>
                </c:pt>
                <c:pt idx="736">
                  <c:v>-0.39999999990686774</c:v>
                </c:pt>
                <c:pt idx="737">
                  <c:v>-0.40000000037252903</c:v>
                </c:pt>
                <c:pt idx="738">
                  <c:v>-0.29999999981373549</c:v>
                </c:pt>
                <c:pt idx="739">
                  <c:v>-0.29999999981373549</c:v>
                </c:pt>
                <c:pt idx="740">
                  <c:v>-0.20000000018626451</c:v>
                </c:pt>
                <c:pt idx="741">
                  <c:v>-0.19999999972060323</c:v>
                </c:pt>
                <c:pt idx="742">
                  <c:v>-0.20000000018626451</c:v>
                </c:pt>
                <c:pt idx="743">
                  <c:v>-0.20000000018626451</c:v>
                </c:pt>
                <c:pt idx="744">
                  <c:v>-9.999999962747097E-2</c:v>
                </c:pt>
                <c:pt idx="745">
                  <c:v>-0.20000000018626451</c:v>
                </c:pt>
                <c:pt idx="746">
                  <c:v>-0.20000000018626451</c:v>
                </c:pt>
                <c:pt idx="747">
                  <c:v>-9.999999962747097E-2</c:v>
                </c:pt>
                <c:pt idx="748">
                  <c:v>-0.20000000018626451</c:v>
                </c:pt>
                <c:pt idx="749">
                  <c:v>-0.20000000018626451</c:v>
                </c:pt>
                <c:pt idx="750">
                  <c:v>-0.19999999972060323</c:v>
                </c:pt>
                <c:pt idx="751">
                  <c:v>-0.20000000018626451</c:v>
                </c:pt>
                <c:pt idx="752">
                  <c:v>-0.20000000018626451</c:v>
                </c:pt>
                <c:pt idx="753">
                  <c:v>-0.19999999972060323</c:v>
                </c:pt>
                <c:pt idx="754">
                  <c:v>-0.20000000018626451</c:v>
                </c:pt>
                <c:pt idx="755">
                  <c:v>-0.10000000009313226</c:v>
                </c:pt>
                <c:pt idx="756">
                  <c:v>-0.10000000009313226</c:v>
                </c:pt>
                <c:pt idx="757">
                  <c:v>0</c:v>
                </c:pt>
                <c:pt idx="758">
                  <c:v>-0.10000000009313226</c:v>
                </c:pt>
                <c:pt idx="759">
                  <c:v>-0.19999999972060323</c:v>
                </c:pt>
                <c:pt idx="760">
                  <c:v>-0.10000000009313226</c:v>
                </c:pt>
                <c:pt idx="761">
                  <c:v>0.5</c:v>
                </c:pt>
                <c:pt idx="762">
                  <c:v>1.1000000000931323</c:v>
                </c:pt>
                <c:pt idx="763">
                  <c:v>1.3000000002793968</c:v>
                </c:pt>
                <c:pt idx="764">
                  <c:v>1.2000000001862645</c:v>
                </c:pt>
                <c:pt idx="765">
                  <c:v>1.1000000000931323</c:v>
                </c:pt>
                <c:pt idx="766">
                  <c:v>0.89999999990686774</c:v>
                </c:pt>
                <c:pt idx="767">
                  <c:v>0.39999999990686774</c:v>
                </c:pt>
                <c:pt idx="768">
                  <c:v>0.10000000009313226</c:v>
                </c:pt>
                <c:pt idx="769">
                  <c:v>-0.29999999981373549</c:v>
                </c:pt>
                <c:pt idx="770">
                  <c:v>-0.5</c:v>
                </c:pt>
                <c:pt idx="771">
                  <c:v>-0.5</c:v>
                </c:pt>
                <c:pt idx="772">
                  <c:v>-0.60000000009313226</c:v>
                </c:pt>
                <c:pt idx="773">
                  <c:v>-0.60000000009313226</c:v>
                </c:pt>
                <c:pt idx="774">
                  <c:v>-0.60000000009313226</c:v>
                </c:pt>
                <c:pt idx="775">
                  <c:v>-0.60000000009313226</c:v>
                </c:pt>
                <c:pt idx="776">
                  <c:v>-0.70000000018626451</c:v>
                </c:pt>
                <c:pt idx="777">
                  <c:v>-0.60000000009313226</c:v>
                </c:pt>
                <c:pt idx="778">
                  <c:v>-0.70000000018626451</c:v>
                </c:pt>
                <c:pt idx="779">
                  <c:v>-0.60000000009313226</c:v>
                </c:pt>
                <c:pt idx="780">
                  <c:v>-0.60000000009313226</c:v>
                </c:pt>
                <c:pt idx="781">
                  <c:v>-0.60000000009313226</c:v>
                </c:pt>
                <c:pt idx="782">
                  <c:v>-0.69999999972060323</c:v>
                </c:pt>
                <c:pt idx="783">
                  <c:v>-0.60000000009313226</c:v>
                </c:pt>
                <c:pt idx="784">
                  <c:v>-0.69999999972060323</c:v>
                </c:pt>
                <c:pt idx="785">
                  <c:v>-0.90000000037252903</c:v>
                </c:pt>
                <c:pt idx="786">
                  <c:v>-0.79999999981373549</c:v>
                </c:pt>
                <c:pt idx="787">
                  <c:v>-0.79999999981373549</c:v>
                </c:pt>
                <c:pt idx="788">
                  <c:v>-0.79999999981373549</c:v>
                </c:pt>
                <c:pt idx="789">
                  <c:v>-0.60000000009313226</c:v>
                </c:pt>
                <c:pt idx="790">
                  <c:v>-0.60000000009313226</c:v>
                </c:pt>
                <c:pt idx="791">
                  <c:v>-0.70000000018626451</c:v>
                </c:pt>
                <c:pt idx="792">
                  <c:v>-0.60000000009313226</c:v>
                </c:pt>
                <c:pt idx="793">
                  <c:v>-0.5</c:v>
                </c:pt>
                <c:pt idx="794">
                  <c:v>-0.40000000037252903</c:v>
                </c:pt>
                <c:pt idx="795">
                  <c:v>-0.39999999990686774</c:v>
                </c:pt>
                <c:pt idx="796">
                  <c:v>-0.39999999990686774</c:v>
                </c:pt>
                <c:pt idx="797">
                  <c:v>-0.20000000018626451</c:v>
                </c:pt>
                <c:pt idx="798">
                  <c:v>-0.20000000018626451</c:v>
                </c:pt>
                <c:pt idx="799">
                  <c:v>-0.30000000027939677</c:v>
                </c:pt>
                <c:pt idx="800">
                  <c:v>-0.30000000027939677</c:v>
                </c:pt>
                <c:pt idx="801">
                  <c:v>-0.10000000009313226</c:v>
                </c:pt>
                <c:pt idx="802">
                  <c:v>-0.19999999972060323</c:v>
                </c:pt>
                <c:pt idx="803">
                  <c:v>-0.39999999990686774</c:v>
                </c:pt>
                <c:pt idx="804">
                  <c:v>-0.29999999981373549</c:v>
                </c:pt>
                <c:pt idx="805">
                  <c:v>-0.30000000027939677</c:v>
                </c:pt>
                <c:pt idx="806">
                  <c:v>-0.30000000027939677</c:v>
                </c:pt>
                <c:pt idx="807">
                  <c:v>-0.10000000009313226</c:v>
                </c:pt>
                <c:pt idx="808">
                  <c:v>-0.10000000009313226</c:v>
                </c:pt>
                <c:pt idx="809">
                  <c:v>0</c:v>
                </c:pt>
                <c:pt idx="810">
                  <c:v>0</c:v>
                </c:pt>
                <c:pt idx="811">
                  <c:v>-0.10000000009313226</c:v>
                </c:pt>
                <c:pt idx="812">
                  <c:v>-0.20000000018626451</c:v>
                </c:pt>
                <c:pt idx="813">
                  <c:v>-0.20000000018626451</c:v>
                </c:pt>
                <c:pt idx="814">
                  <c:v>-0.10000000009313226</c:v>
                </c:pt>
                <c:pt idx="815">
                  <c:v>-0.10000000009313226</c:v>
                </c:pt>
                <c:pt idx="816">
                  <c:v>-0.10000000009313226</c:v>
                </c:pt>
                <c:pt idx="817">
                  <c:v>-0.10000000009313226</c:v>
                </c:pt>
                <c:pt idx="818">
                  <c:v>-0.10000000009313226</c:v>
                </c:pt>
                <c:pt idx="819">
                  <c:v>-0.10000000009313226</c:v>
                </c:pt>
                <c:pt idx="820">
                  <c:v>-0.10000000009313226</c:v>
                </c:pt>
                <c:pt idx="821">
                  <c:v>-0.10000000009313226</c:v>
                </c:pt>
                <c:pt idx="822">
                  <c:v>0</c:v>
                </c:pt>
                <c:pt idx="823">
                  <c:v>-0.10000000009313226</c:v>
                </c:pt>
                <c:pt idx="824">
                  <c:v>-0.10000000009313226</c:v>
                </c:pt>
                <c:pt idx="825">
                  <c:v>-0.10000000009313226</c:v>
                </c:pt>
                <c:pt idx="826">
                  <c:v>-0.10000000009313226</c:v>
                </c:pt>
                <c:pt idx="827">
                  <c:v>-9.999999962747097E-2</c:v>
                </c:pt>
                <c:pt idx="828">
                  <c:v>-0.10000000009313226</c:v>
                </c:pt>
                <c:pt idx="829">
                  <c:v>-0.10000000009313226</c:v>
                </c:pt>
                <c:pt idx="830">
                  <c:v>-9.999999962747097E-2</c:v>
                </c:pt>
                <c:pt idx="831">
                  <c:v>-0.10000000009313226</c:v>
                </c:pt>
                <c:pt idx="832">
                  <c:v>-0.10000000009313226</c:v>
                </c:pt>
                <c:pt idx="833">
                  <c:v>-0.19999999972060323</c:v>
                </c:pt>
                <c:pt idx="834">
                  <c:v>-0.20000000018626451</c:v>
                </c:pt>
                <c:pt idx="835">
                  <c:v>-0.20000000018626451</c:v>
                </c:pt>
                <c:pt idx="836">
                  <c:v>-0.29999999981373549</c:v>
                </c:pt>
                <c:pt idx="837">
                  <c:v>-0.29999999981373549</c:v>
                </c:pt>
                <c:pt idx="838">
                  <c:v>-0.30000000027939677</c:v>
                </c:pt>
                <c:pt idx="839">
                  <c:v>-0.39999999990686774</c:v>
                </c:pt>
                <c:pt idx="840">
                  <c:v>-0.19999999972060323</c:v>
                </c:pt>
                <c:pt idx="841">
                  <c:v>-0.30000000027939677</c:v>
                </c:pt>
                <c:pt idx="842">
                  <c:v>-0.39999999990686774</c:v>
                </c:pt>
                <c:pt idx="843">
                  <c:v>-0.29999999981373549</c:v>
                </c:pt>
                <c:pt idx="844">
                  <c:v>-0.30000000027939677</c:v>
                </c:pt>
                <c:pt idx="845">
                  <c:v>-0.40000000037252903</c:v>
                </c:pt>
                <c:pt idx="846">
                  <c:v>-0.39999999990686774</c:v>
                </c:pt>
                <c:pt idx="847">
                  <c:v>-0.39999999990686774</c:v>
                </c:pt>
                <c:pt idx="848">
                  <c:v>-0.5</c:v>
                </c:pt>
                <c:pt idx="849">
                  <c:v>-0.5</c:v>
                </c:pt>
                <c:pt idx="850">
                  <c:v>-0.5</c:v>
                </c:pt>
                <c:pt idx="851">
                  <c:v>0.69999999972060323</c:v>
                </c:pt>
                <c:pt idx="852">
                  <c:v>1.3999999999068677</c:v>
                </c:pt>
                <c:pt idx="853">
                  <c:v>1</c:v>
                </c:pt>
                <c:pt idx="854">
                  <c:v>0.69999999972060323</c:v>
                </c:pt>
                <c:pt idx="855">
                  <c:v>0.39999999990686774</c:v>
                </c:pt>
                <c:pt idx="856">
                  <c:v>0.20000000018626451</c:v>
                </c:pt>
                <c:pt idx="857">
                  <c:v>0</c:v>
                </c:pt>
                <c:pt idx="858">
                  <c:v>-0.10000000009313226</c:v>
                </c:pt>
                <c:pt idx="859">
                  <c:v>-0.10000000009313226</c:v>
                </c:pt>
                <c:pt idx="860">
                  <c:v>-0.20000000018626451</c:v>
                </c:pt>
                <c:pt idx="861">
                  <c:v>-0.29999999981373549</c:v>
                </c:pt>
                <c:pt idx="862">
                  <c:v>-0.39999999990686774</c:v>
                </c:pt>
                <c:pt idx="863">
                  <c:v>-0.40000000037252903</c:v>
                </c:pt>
                <c:pt idx="864">
                  <c:v>-0.39999999990686774</c:v>
                </c:pt>
                <c:pt idx="865">
                  <c:v>-0.39999999990686774</c:v>
                </c:pt>
                <c:pt idx="866">
                  <c:v>-0.40000000037252903</c:v>
                </c:pt>
                <c:pt idx="867">
                  <c:v>-0.39999999990686774</c:v>
                </c:pt>
                <c:pt idx="868">
                  <c:v>-0.39999999990686774</c:v>
                </c:pt>
                <c:pt idx="869">
                  <c:v>-0.30000000027939677</c:v>
                </c:pt>
                <c:pt idx="870">
                  <c:v>-0.20000000018626451</c:v>
                </c:pt>
                <c:pt idx="871">
                  <c:v>-0.29999999981373549</c:v>
                </c:pt>
                <c:pt idx="872">
                  <c:v>0.89999999990686774</c:v>
                </c:pt>
                <c:pt idx="873">
                  <c:v>1.3000000002793968</c:v>
                </c:pt>
                <c:pt idx="874">
                  <c:v>0.80000000027939677</c:v>
                </c:pt>
                <c:pt idx="875">
                  <c:v>0.5</c:v>
                </c:pt>
                <c:pt idx="876">
                  <c:v>0.19999999972060323</c:v>
                </c:pt>
                <c:pt idx="877">
                  <c:v>0</c:v>
                </c:pt>
                <c:pt idx="878">
                  <c:v>-0.10000000009313226</c:v>
                </c:pt>
                <c:pt idx="879">
                  <c:v>0</c:v>
                </c:pt>
                <c:pt idx="880">
                  <c:v>-0.20000000018626451</c:v>
                </c:pt>
                <c:pt idx="881">
                  <c:v>-0.29999999981373549</c:v>
                </c:pt>
                <c:pt idx="882">
                  <c:v>-0.19999999972060323</c:v>
                </c:pt>
                <c:pt idx="883">
                  <c:v>-0.29999999981373549</c:v>
                </c:pt>
                <c:pt idx="884">
                  <c:v>-0.30000000027939677</c:v>
                </c:pt>
                <c:pt idx="885">
                  <c:v>-0.39999999990686774</c:v>
                </c:pt>
                <c:pt idx="886">
                  <c:v>0.39999999990686774</c:v>
                </c:pt>
                <c:pt idx="887">
                  <c:v>0.5</c:v>
                </c:pt>
                <c:pt idx="888">
                  <c:v>9.999999962747097E-2</c:v>
                </c:pt>
                <c:pt idx="889">
                  <c:v>-0.79999999981373549</c:v>
                </c:pt>
                <c:pt idx="890">
                  <c:v>-1.8999999999068677</c:v>
                </c:pt>
                <c:pt idx="891">
                  <c:v>-2.8999999999068677</c:v>
                </c:pt>
                <c:pt idx="892">
                  <c:v>-2.3000000002793968</c:v>
                </c:pt>
                <c:pt idx="893">
                  <c:v>-1.7999999998137355</c:v>
                </c:pt>
                <c:pt idx="894">
                  <c:v>-1.1999999997206032</c:v>
                </c:pt>
                <c:pt idx="895">
                  <c:v>-1</c:v>
                </c:pt>
                <c:pt idx="896">
                  <c:v>-0.79999999981373549</c:v>
                </c:pt>
                <c:pt idx="897">
                  <c:v>-0.5</c:v>
                </c:pt>
                <c:pt idx="898">
                  <c:v>-0.39999999990686774</c:v>
                </c:pt>
                <c:pt idx="899">
                  <c:v>-0.19999999972060323</c:v>
                </c:pt>
                <c:pt idx="900">
                  <c:v>-0.10000000009313226</c:v>
                </c:pt>
                <c:pt idx="901">
                  <c:v>-0.10000000009313226</c:v>
                </c:pt>
                <c:pt idx="902">
                  <c:v>-0.19999999972060323</c:v>
                </c:pt>
                <c:pt idx="903">
                  <c:v>-0.19999999972060323</c:v>
                </c:pt>
                <c:pt idx="904">
                  <c:v>-0.20000000018626451</c:v>
                </c:pt>
                <c:pt idx="905">
                  <c:v>-0.19999999972060323</c:v>
                </c:pt>
                <c:pt idx="906">
                  <c:v>-0.10000000009313226</c:v>
                </c:pt>
                <c:pt idx="907">
                  <c:v>-0.20000000018626451</c:v>
                </c:pt>
                <c:pt idx="908">
                  <c:v>-0.19999999972060323</c:v>
                </c:pt>
                <c:pt idx="909">
                  <c:v>-0.20000000018626451</c:v>
                </c:pt>
                <c:pt idx="910">
                  <c:v>-0.10000000009313226</c:v>
                </c:pt>
                <c:pt idx="911">
                  <c:v>-0.19999999972060323</c:v>
                </c:pt>
                <c:pt idx="912">
                  <c:v>-0.29999999981373549</c:v>
                </c:pt>
                <c:pt idx="913">
                  <c:v>-0.20000000018626451</c:v>
                </c:pt>
                <c:pt idx="914">
                  <c:v>-0.19999999972060323</c:v>
                </c:pt>
                <c:pt idx="915">
                  <c:v>-0.20000000018626451</c:v>
                </c:pt>
                <c:pt idx="916">
                  <c:v>-0.10000000009313226</c:v>
                </c:pt>
                <c:pt idx="917">
                  <c:v>-0.19999999972060323</c:v>
                </c:pt>
                <c:pt idx="918">
                  <c:v>-0.20000000018626451</c:v>
                </c:pt>
                <c:pt idx="919">
                  <c:v>-0.20000000018626451</c:v>
                </c:pt>
                <c:pt idx="920">
                  <c:v>-9.999999962747097E-2</c:v>
                </c:pt>
                <c:pt idx="921">
                  <c:v>-0.20000000018626451</c:v>
                </c:pt>
                <c:pt idx="922">
                  <c:v>-0.20000000018626451</c:v>
                </c:pt>
                <c:pt idx="923">
                  <c:v>-0.29999999981373549</c:v>
                </c:pt>
                <c:pt idx="924">
                  <c:v>-0.29999999981373549</c:v>
                </c:pt>
                <c:pt idx="925">
                  <c:v>-0.30000000027939677</c:v>
                </c:pt>
                <c:pt idx="926">
                  <c:v>-0.29999999981373549</c:v>
                </c:pt>
                <c:pt idx="927">
                  <c:v>-0.29999999981373549</c:v>
                </c:pt>
                <c:pt idx="928">
                  <c:v>-0.30000000027939677</c:v>
                </c:pt>
                <c:pt idx="929">
                  <c:v>-0.29999999981373549</c:v>
                </c:pt>
                <c:pt idx="930">
                  <c:v>-0.20000000018626451</c:v>
                </c:pt>
                <c:pt idx="931">
                  <c:v>-0.20000000018626451</c:v>
                </c:pt>
                <c:pt idx="932">
                  <c:v>-0.19999999972060323</c:v>
                </c:pt>
                <c:pt idx="933">
                  <c:v>-0.29999999981373549</c:v>
                </c:pt>
                <c:pt idx="934">
                  <c:v>-0.30000000027939677</c:v>
                </c:pt>
                <c:pt idx="935">
                  <c:v>-0.19999999972060323</c:v>
                </c:pt>
                <c:pt idx="936">
                  <c:v>-0.10000000009313226</c:v>
                </c:pt>
                <c:pt idx="937">
                  <c:v>-0.10000000009313226</c:v>
                </c:pt>
                <c:pt idx="938">
                  <c:v>0</c:v>
                </c:pt>
                <c:pt idx="939">
                  <c:v>-0.10000000009313226</c:v>
                </c:pt>
                <c:pt idx="940">
                  <c:v>-0.10000000009313226</c:v>
                </c:pt>
                <c:pt idx="941">
                  <c:v>-0.19999999972060323</c:v>
                </c:pt>
                <c:pt idx="942">
                  <c:v>-0.10000000009313226</c:v>
                </c:pt>
                <c:pt idx="943">
                  <c:v>-0.20000000018626451</c:v>
                </c:pt>
                <c:pt idx="944">
                  <c:v>-0.19999999972060323</c:v>
                </c:pt>
                <c:pt idx="945">
                  <c:v>-0.20000000018626451</c:v>
                </c:pt>
                <c:pt idx="946">
                  <c:v>-0.30000000027939677</c:v>
                </c:pt>
                <c:pt idx="947">
                  <c:v>-0.19999999972060323</c:v>
                </c:pt>
                <c:pt idx="948">
                  <c:v>-0.20000000018626451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363072"/>
        <c:axId val="139364608"/>
      </c:scatterChart>
      <c:valAx>
        <c:axId val="139363072"/>
        <c:scaling>
          <c:orientation val="minMax"/>
          <c:max val="5"/>
          <c:min val="-5"/>
        </c:scaling>
        <c:delete val="0"/>
        <c:axPos val="b"/>
        <c:numFmt formatCode="General" sourceLinked="1"/>
        <c:majorTickMark val="out"/>
        <c:minorTickMark val="none"/>
        <c:tickLblPos val="nextTo"/>
        <c:crossAx val="139364608"/>
        <c:crosses val="autoZero"/>
        <c:crossBetween val="midCat"/>
      </c:valAx>
      <c:valAx>
        <c:axId val="139364608"/>
        <c:scaling>
          <c:orientation val="minMax"/>
          <c:max val="5"/>
          <c:min val="-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3630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462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5942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9515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7974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197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75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3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7193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2207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834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402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B44A8-B180-4AEA-A677-03BA2BF376A4}" type="datetimeFigureOut">
              <a:rPr lang="fi-FI" smtClean="0"/>
              <a:t>19.10.2011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0B639-87C2-4F8A-BCA9-7C9903A844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38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9472964"/>
              </p:ext>
            </p:extLst>
          </p:nvPr>
        </p:nvGraphicFramePr>
        <p:xfrm>
          <a:off x="3851920" y="1340768"/>
          <a:ext cx="3528392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75856" y="4149080"/>
            <a:ext cx="180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Circle 45mph CW</a:t>
            </a:r>
            <a:endParaRPr lang="fi-FI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5350660"/>
              </p:ext>
            </p:extLst>
          </p:nvPr>
        </p:nvGraphicFramePr>
        <p:xfrm>
          <a:off x="467544" y="1340768"/>
          <a:ext cx="295232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3027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55776" y="4653136"/>
            <a:ext cx="203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Figure 8 45mph CW</a:t>
            </a:r>
            <a:endParaRPr lang="fi-FI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5576168"/>
              </p:ext>
            </p:extLst>
          </p:nvPr>
        </p:nvGraphicFramePr>
        <p:xfrm>
          <a:off x="611560" y="1268760"/>
          <a:ext cx="339282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8725723"/>
              </p:ext>
            </p:extLst>
          </p:nvPr>
        </p:nvGraphicFramePr>
        <p:xfrm>
          <a:off x="4860032" y="1772816"/>
          <a:ext cx="324036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4860032" y="1340768"/>
            <a:ext cx="2872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b="1" dirty="0" smtClean="0"/>
              <a:t>Ground plot error scale in m</a:t>
            </a:r>
            <a:endParaRPr lang="fi-FI" b="1" dirty="0"/>
          </a:p>
        </p:txBody>
      </p:sp>
    </p:spTree>
    <p:extLst>
      <p:ext uri="{BB962C8B-B14F-4D97-AF65-F5344CB8AC3E}">
        <p14:creationId xmlns:p14="http://schemas.microsoft.com/office/powerpoint/2010/main" val="660538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55776" y="4653136"/>
            <a:ext cx="2800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Figure 8 , high G 45mph CW</a:t>
            </a:r>
            <a:endParaRPr lang="fi-FI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0560649"/>
              </p:ext>
            </p:extLst>
          </p:nvPr>
        </p:nvGraphicFramePr>
        <p:xfrm>
          <a:off x="395536" y="1124744"/>
          <a:ext cx="4193361" cy="3314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115641"/>
              </p:ext>
            </p:extLst>
          </p:nvPr>
        </p:nvGraphicFramePr>
        <p:xfrm>
          <a:off x="4716016" y="1052736"/>
          <a:ext cx="3528392" cy="3242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6531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47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 Kaisti</dc:creator>
  <cp:lastModifiedBy>Kim Kaisti</cp:lastModifiedBy>
  <cp:revision>2</cp:revision>
  <dcterms:created xsi:type="dcterms:W3CDTF">2011-10-19T09:30:41Z</dcterms:created>
  <dcterms:modified xsi:type="dcterms:W3CDTF">2011-10-19T09:47:58Z</dcterms:modified>
</cp:coreProperties>
</file>