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8" d="100"/>
          <a:sy n="128" d="100"/>
        </p:scale>
        <p:origin x="-636" y="-2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5600F-DD66-465C-9F4B-399072AFBDD2}" type="datetimeFigureOut">
              <a:rPr lang="ru-RU" smtClean="0"/>
              <a:t>27.09.2012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961FB-BE32-4225-85A8-C5229B8E9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871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5600F-DD66-465C-9F4B-399072AFBDD2}" type="datetimeFigureOut">
              <a:rPr lang="ru-RU" smtClean="0"/>
              <a:t>27.09.2012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961FB-BE32-4225-85A8-C5229B8E9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621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5600F-DD66-465C-9F4B-399072AFBDD2}" type="datetimeFigureOut">
              <a:rPr lang="ru-RU" smtClean="0"/>
              <a:t>27.09.2012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961FB-BE32-4225-85A8-C5229B8E9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796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5600F-DD66-465C-9F4B-399072AFBDD2}" type="datetimeFigureOut">
              <a:rPr lang="ru-RU" smtClean="0"/>
              <a:t>27.09.2012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961FB-BE32-4225-85A8-C5229B8E9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575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5600F-DD66-465C-9F4B-399072AFBDD2}" type="datetimeFigureOut">
              <a:rPr lang="ru-RU" smtClean="0"/>
              <a:t>27.09.2012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961FB-BE32-4225-85A8-C5229B8E9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934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5600F-DD66-465C-9F4B-399072AFBDD2}" type="datetimeFigureOut">
              <a:rPr lang="ru-RU" smtClean="0"/>
              <a:t>27.09.2012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961FB-BE32-4225-85A8-C5229B8E9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137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5600F-DD66-465C-9F4B-399072AFBDD2}" type="datetimeFigureOut">
              <a:rPr lang="ru-RU" smtClean="0"/>
              <a:t>27.09.2012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961FB-BE32-4225-85A8-C5229B8E9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963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5600F-DD66-465C-9F4B-399072AFBDD2}" type="datetimeFigureOut">
              <a:rPr lang="ru-RU" smtClean="0"/>
              <a:t>27.09.2012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961FB-BE32-4225-85A8-C5229B8E9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35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5600F-DD66-465C-9F4B-399072AFBDD2}" type="datetimeFigureOut">
              <a:rPr lang="ru-RU" smtClean="0"/>
              <a:t>27.09.2012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961FB-BE32-4225-85A8-C5229B8E9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06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5600F-DD66-465C-9F4B-399072AFBDD2}" type="datetimeFigureOut">
              <a:rPr lang="ru-RU" smtClean="0"/>
              <a:t>27.09.2012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961FB-BE32-4225-85A8-C5229B8E9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189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5600F-DD66-465C-9F4B-399072AFBDD2}" type="datetimeFigureOut">
              <a:rPr lang="ru-RU" smtClean="0"/>
              <a:t>27.09.2012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961FB-BE32-4225-85A8-C5229B8E9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333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5600F-DD66-465C-9F4B-399072AFBDD2}" type="datetimeFigureOut">
              <a:rPr lang="ru-RU" smtClean="0"/>
              <a:t>27.09.2012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961FB-BE32-4225-85A8-C5229B8E9B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91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X:\Анка\ПРЕЗЕНТАЦИЯ\СЛАЙДЫ_300\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51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X:\Анка\ПРЕЗЕНТАЦИЯ\СЛАЙДЫ_300\1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1278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!!!_ДОКУМЕНТАЦИЯ\АДМИНИСТРАЦИЯ-2012\СЛАЙДЫ_300\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092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X:\Анка\ПРЕЗЕНТАЦИЯ\СЛАЙДЫ_300\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52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X:\Анка\ПРЕЗЕНТАЦИЯ\СЛАЙДЫ_300\1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998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X:\Анка\ПРЕЗЕНТАЦИЯ\СЛАЙДЫ_300\1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099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X:\Анка\ПРЕЗЕНТАЦИЯ\СЛАЙДЫ_300\1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30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!!!_ДОКУМЕНТАЦИЯ\АДМИНИСТРАЦИЯ-2012\СЛАЙДЫ_300\1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938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X:\Анка\ПРЕЗЕНТАЦИЯ\СЛАЙДЫ_300\1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45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X:\Анка\ПРЕЗЕНТАЦИЯ\СЛАЙДЫ_300\1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419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X:\Анка\ПРЕЗЕНТАЦИЯ\СЛАЙДЫ_300\1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7967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X:\Анка\ПРЕЗЕНТАЦИЯ\СЛАЙДЫ_300\0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50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X:\Анка\ПРЕЗЕНТАЦИЯ\СЛАЙДЫ_300\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67802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X:\Анка\ПРЕЗЕНТАЦИЯ\СЛАЙДЫ_300\2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468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X:\Анка\ПРЕЗЕНТАЦИЯ\СЛАЙДЫ_300\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639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X:\Анка\ПРЕЗЕНТАЦИЯ\СЛАЙДЫ_300\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16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X:\Анка\ПРЕЗЕНТАЦИЯ\СЛАЙДЫ_300\0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918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X:\Анка\ПРЕЗЕНТАЦИЯ\СЛАЙДЫ_300\0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302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X:\Анка\ПРЕЗЕНТАЦИЯ\СЛАЙДЫ_300\0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52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!!!_ДОКУМЕНТАЦИЯ\АДМИНИСТРАЦИЯ-2012\СЛАЙДЫ_300\0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109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X:\Анка\ПРЕЗЕНТАЦИЯ\СЛАЙДЫ_300\0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09565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0</Words>
  <Application>Microsoft Office PowerPoint</Application>
  <PresentationFormat>Экран (4:3)</PresentationFormat>
  <Paragraphs>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DDD 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Константин Самцов</dc:creator>
  <cp:lastModifiedBy>Константин Самцов</cp:lastModifiedBy>
  <cp:revision>6</cp:revision>
  <dcterms:created xsi:type="dcterms:W3CDTF">2011-05-29T09:06:09Z</dcterms:created>
  <dcterms:modified xsi:type="dcterms:W3CDTF">2012-09-27T13:40:50Z</dcterms:modified>
</cp:coreProperties>
</file>