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0" r:id="rId5"/>
    <p:sldId id="269" r:id="rId6"/>
    <p:sldId id="268" r:id="rId7"/>
    <p:sldId id="267" r:id="rId8"/>
    <p:sldId id="266" r:id="rId9"/>
    <p:sldId id="265" r:id="rId10"/>
    <p:sldId id="264" r:id="rId11"/>
    <p:sldId id="263" r:id="rId12"/>
    <p:sldId id="262" r:id="rId13"/>
    <p:sldId id="261" r:id="rId14"/>
    <p:sldId id="260" r:id="rId15"/>
    <p:sldId id="259" r:id="rId16"/>
    <p:sldId id="25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630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871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62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79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57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93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37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96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35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0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8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33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5600F-DD66-465C-9F4B-399072AFBDD2}" type="datetimeFigureOut">
              <a:rPr lang="ru-RU" smtClean="0"/>
              <a:t>18.07.2012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961FB-BE32-4225-85A8-C5229B8E9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9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!!_ДОКУМЕНТАЦИЯ\NAVITORING-2012\ПРЕЗЕНТАЦИЯ\NAVITORING-2012_300dpi_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!!!_ДОКУМЕНТАЦИЯ\NAVITORING-2012\ПРЕЗЕНТАЦИЯ\NAVITORING-2012_300dpi_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9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!!!_ДОКУМЕНТАЦИЯ\NAVITORING-2012\ПРЕЗЕНТАЦИЯ\NAVITORING-2012_300dpi_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5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!!!_ДОКУМЕНТАЦИЯ\NAVITORING-2012\ПРЕЗЕНТАЦИЯ\NAVITORING-2012_300dpi_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87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!!!_ДОКУМЕНТАЦИЯ\NAVITORING-2012\ПРЕЗЕНТАЦИЯ\NAVITORING-2012_300dpi_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77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!!!_ДОКУМЕНТАЦИЯ\NAVITORING-2012\ПРЕЗЕНТАЦИЯ\NAVITORING-2012_300dpi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!!!_ДОКУМЕНТАЦИЯ\NAVITORING-2012\ПРЕЗЕНТАЦИЯ\NAVITORING-2012_300dpi_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6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!!!_ДОКУМЕНТАЦИЯ\NAVITORING-2012\ПРЕЗЕНТАЦИЯ\NAVITORING-2012_300dpi_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1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!!!_ДОКУМЕНТАЦИЯ\NAVITORING-2012\ПРЕЗЕНТАЦИЯ\NAVITORING-2012_300dpi_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!!!_ДОКУМЕНТАЦИЯ\NAVITORING-2012\ПРЕЗЕНТАЦИЯ\NAVITORING-2012_300dpi_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8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!!!_ДОКУМЕНТАЦИЯ\NAVITORING-2012\ПРЕЗЕНТАЦИЯ\NAVITORING-2012_300dpi_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1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!!!_ДОКУМЕНТАЦИЯ\NAVITORING-2012\ПРЕЗЕНТАЦИЯ\NAVITORING-2012_300dpi_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71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!!_ДОКУМЕНТАЦИЯ\NAVITORING-2012\ПРЕЗЕНТАЦИЯ\NAVITORING-2012_300dpi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79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!!!_ДОКУМЕНТАЦИЯ\NAVITORING-2012\ПРЕЗЕНТАЦИЯ\NAVITORING-2012_300dpi_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1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!!!_ДОКУМЕНТАЦИЯ\NAVITORING-2012\ПРЕЗЕНТАЦИЯ\NAVITORING-2012_300dpi_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47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!!!_ДОКУМЕНТАЦИЯ\NAVITORING-2012\ПРЕЗЕНТАЦИЯ\NAVITORING-2012_300dpi_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0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DDD 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Самцов</dc:creator>
  <cp:lastModifiedBy>Константин Самцов</cp:lastModifiedBy>
  <cp:revision>5</cp:revision>
  <dcterms:created xsi:type="dcterms:W3CDTF">2011-05-29T09:06:09Z</dcterms:created>
  <dcterms:modified xsi:type="dcterms:W3CDTF">2012-07-18T09:27:14Z</dcterms:modified>
</cp:coreProperties>
</file>